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2BE7C-B61D-44F2-9948-A340B2BF7F0B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43E7C-0603-4126-AA32-C930F4B339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2BE7C-B61D-44F2-9948-A340B2BF7F0B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43E7C-0603-4126-AA32-C930F4B339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2BE7C-B61D-44F2-9948-A340B2BF7F0B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43E7C-0603-4126-AA32-C930F4B339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2BE7C-B61D-44F2-9948-A340B2BF7F0B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43E7C-0603-4126-AA32-C930F4B339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2BE7C-B61D-44F2-9948-A340B2BF7F0B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43E7C-0603-4126-AA32-C930F4B339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2BE7C-B61D-44F2-9948-A340B2BF7F0B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43E7C-0603-4126-AA32-C930F4B339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2BE7C-B61D-44F2-9948-A340B2BF7F0B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43E7C-0603-4126-AA32-C930F4B339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2BE7C-B61D-44F2-9948-A340B2BF7F0B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43E7C-0603-4126-AA32-C930F4B339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2BE7C-B61D-44F2-9948-A340B2BF7F0B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43E7C-0603-4126-AA32-C930F4B339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2BE7C-B61D-44F2-9948-A340B2BF7F0B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43E7C-0603-4126-AA32-C930F4B339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2BE7C-B61D-44F2-9948-A340B2BF7F0B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43E7C-0603-4126-AA32-C930F4B339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E2BE7C-B61D-44F2-9948-A340B2BF7F0B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43E7C-0603-4126-AA32-C930F4B3393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green-vector-line-screenshot-abstraction-computer-wallpaper-font-70644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785926"/>
            <a:ext cx="7772400" cy="1941517"/>
          </a:xfrm>
        </p:spPr>
        <p:txBody>
          <a:bodyPr>
            <a:noAutofit/>
          </a:bodyPr>
          <a:lstStyle/>
          <a:p>
            <a:r>
              <a:rPr lang="ru-RU" sz="4200" dirty="0" smtClean="0">
                <a:latin typeface="Century Gothic" pitchFamily="34" charset="0"/>
                <a:ea typeface="Verdana" pitchFamily="34" charset="0"/>
                <a:cs typeface="Verdana" pitchFamily="34" charset="0"/>
              </a:rPr>
              <a:t>Презентация похода БК-73 по маршруту Тольятти-Керчь-Геленджик</a:t>
            </a:r>
            <a:endParaRPr lang="ru-RU" sz="4200" dirty="0">
              <a:latin typeface="Century Gothic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85918" y="5286388"/>
            <a:ext cx="7115180" cy="175260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Century Gothic" pitchFamily="34" charset="0"/>
              </a:rPr>
              <a:t>Подготовил: </a:t>
            </a:r>
            <a:r>
              <a:rPr lang="ru-RU" dirty="0" err="1" smtClean="0">
                <a:solidFill>
                  <a:schemeClr val="tx1"/>
                </a:solidFill>
                <a:latin typeface="Century Gothic" pitchFamily="34" charset="0"/>
              </a:rPr>
              <a:t>Коломейченко</a:t>
            </a:r>
            <a:r>
              <a:rPr lang="ru-RU" dirty="0" smtClean="0">
                <a:solidFill>
                  <a:schemeClr val="tx1"/>
                </a:solidFill>
                <a:latin typeface="Century Gothic" pitchFamily="34" charset="0"/>
              </a:rPr>
              <a:t> Д.А.</a:t>
            </a:r>
            <a:endParaRPr lang="ru-RU" dirty="0">
              <a:solidFill>
                <a:schemeClr val="tx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green-vector-line-screenshot-abstraction-computer-wallpaper-font-70644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2000240"/>
            <a:ext cx="2928958" cy="3071834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Century Gothic" pitchFamily="34" charset="0"/>
              </a:rPr>
              <a:t>Памятник адмиралу Ушакову в Ростове-на-Дону</a:t>
            </a:r>
            <a:endParaRPr lang="ru-RU" sz="3200" dirty="0">
              <a:latin typeface="Century Gothic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88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3306" y="1071546"/>
            <a:ext cx="4857784" cy="5357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green-vector-line-screenshot-abstraction-computer-wallpaper-font-70644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4" y="4857760"/>
            <a:ext cx="6400800" cy="175260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Century Gothic" pitchFamily="34" charset="0"/>
              </a:rPr>
              <a:t>Журналисты ростовского ТВ снимают сюжет о БК-73</a:t>
            </a:r>
            <a:endParaRPr lang="ru-RU" dirty="0">
              <a:solidFill>
                <a:schemeClr val="tx1"/>
              </a:solidFill>
              <a:latin typeface="Century Gothic" pitchFamily="34" charset="0"/>
            </a:endParaRPr>
          </a:p>
        </p:txBody>
      </p:sp>
      <p:pic>
        <p:nvPicPr>
          <p:cNvPr id="5" name="Рисунок 4" descr="88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24" y="500042"/>
            <a:ext cx="7643834" cy="40719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green-vector-line-screenshot-abstraction-computer-wallpaper-font-70644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2066" y="1428736"/>
            <a:ext cx="3800444" cy="3714776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Century Gothic" pitchFamily="34" charset="0"/>
              </a:rPr>
              <a:t>В Чёрном море на подходе к крымскому мосту</a:t>
            </a:r>
            <a:endParaRPr lang="ru-RU" sz="3200" dirty="0">
              <a:latin typeface="Century Gothic" pitchFamily="34" charset="0"/>
            </a:endParaRPr>
          </a:p>
        </p:txBody>
      </p:sp>
      <p:pic>
        <p:nvPicPr>
          <p:cNvPr id="5" name="Рисунок 4" descr="5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714356"/>
            <a:ext cx="4429156" cy="55721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green-vector-line-screenshot-abstraction-computer-wallpaper-font-70644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5" name="Рисунок 4" descr="4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642918"/>
            <a:ext cx="7715272" cy="41434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5786" y="5286388"/>
            <a:ext cx="72152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Century Gothic" pitchFamily="34" charset="0"/>
              </a:rPr>
              <a:t>Экипаж катера в полном составе</a:t>
            </a:r>
            <a:endParaRPr lang="ru-RU" sz="3200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green-vector-line-screenshot-abstraction-computer-wallpaper-font-70644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57166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Century Gothic" pitchFamily="34" charset="0"/>
              </a:rPr>
              <a:t>Крым. Керченский маяк</a:t>
            </a:r>
            <a:endParaRPr lang="ru-RU" sz="3200" dirty="0">
              <a:latin typeface="Century Gothic" pitchFamily="34" charset="0"/>
            </a:endParaRPr>
          </a:p>
        </p:txBody>
      </p:sp>
      <p:pic>
        <p:nvPicPr>
          <p:cNvPr id="7" name="Содержимое 6" descr="77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71604" y="1571612"/>
            <a:ext cx="5643602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green-vector-line-screenshot-abstraction-computer-wallpaper-font-70644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1285860"/>
            <a:ext cx="2400288" cy="3868742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Century Gothic" pitchFamily="34" charset="0"/>
              </a:rPr>
              <a:t>На пути в Геленджик</a:t>
            </a:r>
            <a:endParaRPr lang="ru-RU" sz="3200" dirty="0">
              <a:latin typeface="Century Gothic" pitchFamily="34" charset="0"/>
            </a:endParaRPr>
          </a:p>
        </p:txBody>
      </p:sp>
      <p:pic>
        <p:nvPicPr>
          <p:cNvPr id="5" name="Рисунок 4" descr="9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6182" y="714356"/>
            <a:ext cx="4071966" cy="52864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green-vector-line-screenshot-abstraction-computer-wallpaper-font-70644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Century Gothic" pitchFamily="34" charset="0"/>
              </a:rPr>
              <a:t>Встреча в конечной точке похода </a:t>
            </a:r>
            <a:endParaRPr lang="ru-RU" sz="3200" dirty="0">
              <a:latin typeface="Century Gothic" pitchFamily="34" charset="0"/>
            </a:endParaRPr>
          </a:p>
        </p:txBody>
      </p:sp>
      <p:pic>
        <p:nvPicPr>
          <p:cNvPr id="5" name="Рисунок 4" descr="446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538" y="1714488"/>
            <a:ext cx="6500826" cy="47148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green-vector-line-screenshot-abstraction-computer-wallpaper-font-70644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5" name="Рисунок 4" descr="3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290" y="642918"/>
            <a:ext cx="6000792" cy="40005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57224" y="5143512"/>
            <a:ext cx="77153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Century Gothic" pitchFamily="34" charset="0"/>
              </a:rPr>
              <a:t>Подготовка к открытию памятника </a:t>
            </a:r>
            <a:r>
              <a:rPr lang="ru-RU" sz="3200" dirty="0" err="1" smtClean="0">
                <a:latin typeface="Century Gothic" pitchFamily="34" charset="0"/>
              </a:rPr>
              <a:t>Ц.Куникову</a:t>
            </a:r>
            <a:r>
              <a:rPr lang="ru-RU" sz="3200" dirty="0" smtClean="0">
                <a:latin typeface="Century Gothic" pitchFamily="34" charset="0"/>
              </a:rPr>
              <a:t> в Геленджике</a:t>
            </a:r>
            <a:endParaRPr lang="ru-RU" sz="3200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green-vector-line-screenshot-abstraction-computer-wallpaper-font-70644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72132" y="1357298"/>
            <a:ext cx="3043230" cy="372586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 descr="1111111111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1670" y="500042"/>
            <a:ext cx="4429156" cy="58579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green-vector-line-screenshot-abstraction-computer-wallpaper-font-70644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214554"/>
            <a:ext cx="8229600" cy="1143000"/>
          </a:xfrm>
        </p:spPr>
        <p:txBody>
          <a:bodyPr/>
          <a:lstStyle/>
          <a:p>
            <a:r>
              <a:rPr lang="ru-RU" dirty="0" smtClean="0">
                <a:latin typeface="Century Gothic" pitchFamily="34" charset="0"/>
              </a:rPr>
              <a:t>Благодарю за внимание!</a:t>
            </a:r>
            <a:endParaRPr lang="ru-RU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green-vector-line-screenshot-abstraction-computer-wallpaper-font-70644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28660" y="285728"/>
            <a:ext cx="8229600" cy="1143000"/>
          </a:xfrm>
        </p:spPr>
        <p:txBody>
          <a:bodyPr/>
          <a:lstStyle/>
          <a:p>
            <a:r>
              <a:rPr lang="ru-RU" dirty="0" smtClean="0">
                <a:latin typeface="Century Gothic" pitchFamily="34" charset="0"/>
              </a:rPr>
              <a:t>Немного истории</a:t>
            </a:r>
            <a:endParaRPr lang="ru-RU" dirty="0">
              <a:latin typeface="Century Gothic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7224" y="1857364"/>
            <a:ext cx="764386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000" algn="just"/>
            <a:r>
              <a:rPr lang="ru-RU" sz="2400" dirty="0" smtClean="0">
                <a:latin typeface="Century Gothic" pitchFamily="34" charset="0"/>
              </a:rPr>
              <a:t>Поход посвящён 75-ой годовщине Победы советского народа в ВОВ. </a:t>
            </a:r>
          </a:p>
          <a:p>
            <a:pPr indent="450000" algn="just"/>
            <a:r>
              <a:rPr lang="ru-RU" sz="2400" dirty="0" smtClean="0">
                <a:latin typeface="Century Gothic" pitchFamily="34" charset="0"/>
              </a:rPr>
              <a:t>31 мая 2020 г. катер вышел из города Тольятти. За время похода были пройдены города Сызрань, Саратов, Камышин, Волгоград, Волгодонск, Ростов-на-Дону, Ейск, Приморско-Ахтарск, Керчь и Геленджик.</a:t>
            </a:r>
            <a:endParaRPr lang="ru-RU" sz="2400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green-vector-line-screenshot-abstraction-computer-wallpaper-font-70644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989034"/>
          </a:xfrm>
        </p:spPr>
        <p:txBody>
          <a:bodyPr>
            <a:noAutofit/>
          </a:bodyPr>
          <a:lstStyle/>
          <a:p>
            <a:pPr algn="just"/>
            <a:r>
              <a:rPr lang="ru-RU" sz="3200" dirty="0" smtClean="0">
                <a:latin typeface="Century Gothic" pitchFamily="34" charset="0"/>
              </a:rPr>
              <a:t>Последние штрихи перед спуском на воду</a:t>
            </a:r>
            <a:endParaRPr lang="ru-RU" sz="3200" dirty="0">
              <a:latin typeface="Century Gothic" pitchFamily="34" charset="0"/>
            </a:endParaRPr>
          </a:p>
        </p:txBody>
      </p:sp>
      <p:pic>
        <p:nvPicPr>
          <p:cNvPr id="3074" name="Picture 2" descr="https://sun9-46.userapi.com/impf/leEtq_OTrryn3LueUMmEId2wZb9K5Ur5HBNJ4w/xjcNPCOs9ec.jpg?size=810x1080&amp;quality=96&amp;sign=c8d3b27d5d9b45faf012909734ac0ef6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00100" y="1928802"/>
            <a:ext cx="6072230" cy="428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green-vector-line-screenshot-abstraction-computer-wallpaper-font-70644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57222" y="485776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Century Gothic" pitchFamily="34" charset="0"/>
              </a:rPr>
              <a:t>Прибытие БК-73 в Волгоград</a:t>
            </a:r>
            <a:endParaRPr lang="ru-RU" sz="3200" dirty="0">
              <a:latin typeface="Century Gothic" pitchFamily="34" charset="0"/>
            </a:endParaRPr>
          </a:p>
        </p:txBody>
      </p:sp>
      <p:pic>
        <p:nvPicPr>
          <p:cNvPr id="2050" name="Picture 2" descr="https://sun9-59.userapi.com/impf/xHOMRnKV2-w8SfB0bu0Zcn4LnqRPP94lbqnnLw/HNwd-Q_yJc4.jpg?size=960x640&amp;quality=96&amp;proxy=1&amp;sign=7c1cee10a59bc9d97b3844e2b97be1a0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57224" y="571480"/>
            <a:ext cx="7072362" cy="3929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green-vector-line-screenshot-abstraction-computer-wallpaper-font-70644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543956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Century Gothic" pitchFamily="34" charset="0"/>
              </a:rPr>
              <a:t>В камере шлюзования Волго-Донского канала</a:t>
            </a:r>
            <a:endParaRPr lang="ru-RU" sz="3200" dirty="0">
              <a:latin typeface="Century Gothic" pitchFamily="34" charset="0"/>
            </a:endParaRPr>
          </a:p>
        </p:txBody>
      </p:sp>
      <p:pic>
        <p:nvPicPr>
          <p:cNvPr id="5" name="Рисунок 4" descr="2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76" y="1500174"/>
            <a:ext cx="6572278" cy="49292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green-vector-line-screenshot-abstraction-computer-wallpaper-font-70644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399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Century Gothic" pitchFamily="34" charset="0"/>
              </a:rPr>
              <a:t>Члены экипажа</a:t>
            </a:r>
            <a:endParaRPr lang="ru-RU" sz="3200" dirty="0">
              <a:latin typeface="Century Gothic" pitchFamily="34" charset="0"/>
            </a:endParaRPr>
          </a:p>
        </p:txBody>
      </p:sp>
      <p:pic>
        <p:nvPicPr>
          <p:cNvPr id="5" name="Рисунок 4" descr="3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00" y="1643050"/>
            <a:ext cx="6215074" cy="45005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green-vector-line-screenshot-abstraction-computer-wallpaper-font-70644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4214818"/>
            <a:ext cx="3929090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Century Gothic" pitchFamily="34" charset="0"/>
              </a:rPr>
              <a:t>обед команды в </a:t>
            </a:r>
            <a:r>
              <a:rPr lang="ru-RU" sz="3200" dirty="0" err="1" smtClean="0">
                <a:latin typeface="Century Gothic" pitchFamily="34" charset="0"/>
              </a:rPr>
              <a:t>каюткомпании</a:t>
            </a:r>
            <a:endParaRPr lang="ru-RU" sz="3200" dirty="0">
              <a:latin typeface="Century Gothic" pitchFamily="34" charset="0"/>
            </a:endParaRPr>
          </a:p>
        </p:txBody>
      </p:sp>
      <p:pic>
        <p:nvPicPr>
          <p:cNvPr id="5" name="Рисунок 4" descr="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500042"/>
            <a:ext cx="4429156" cy="2786082"/>
          </a:xfrm>
          <a:prstGeom prst="rect">
            <a:avLst/>
          </a:prstGeom>
        </p:spPr>
      </p:pic>
      <p:pic>
        <p:nvPicPr>
          <p:cNvPr id="6" name="Рисунок 5" descr="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43372" y="3500438"/>
            <a:ext cx="4714876" cy="28574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14942" y="857232"/>
            <a:ext cx="37861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Century Gothic" pitchFamily="34" charset="0"/>
              </a:rPr>
              <a:t>спальные места членов экипажа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green-vector-line-screenshot-abstraction-computer-wallpaper-font-70644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5143512"/>
            <a:ext cx="7572428" cy="1143000"/>
          </a:xfrm>
        </p:spPr>
        <p:txBody>
          <a:bodyPr>
            <a:normAutofit/>
          </a:bodyPr>
          <a:lstStyle/>
          <a:p>
            <a:pPr algn="just"/>
            <a:r>
              <a:rPr lang="ru-RU" sz="3200" dirty="0" smtClean="0">
                <a:latin typeface="Century Gothic" pitchFamily="34" charset="0"/>
              </a:rPr>
              <a:t>Монумент в честь соединения двух фронтов</a:t>
            </a:r>
            <a:endParaRPr lang="ru-RU" sz="3200" dirty="0">
              <a:latin typeface="Century Gothic" pitchFamily="34" charset="0"/>
            </a:endParaRPr>
          </a:p>
        </p:txBody>
      </p:sp>
      <p:pic>
        <p:nvPicPr>
          <p:cNvPr id="5" name="Рисунок 4" descr="7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538" y="500042"/>
            <a:ext cx="6357946" cy="43577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green-vector-line-screenshot-abstraction-computer-wallpaper-font-70644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5" name="Рисунок 4" descr="6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500042"/>
            <a:ext cx="4714908" cy="564357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72132" y="1500174"/>
            <a:ext cx="30718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Century Gothic" pitchFamily="34" charset="0"/>
              </a:rPr>
              <a:t>На ночной вахте</a:t>
            </a:r>
            <a:endParaRPr lang="ru-RU" sz="3600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143</Words>
  <Application>Microsoft Office PowerPoint</Application>
  <PresentationFormat>Экран (4:3)</PresentationFormat>
  <Paragraphs>22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похода БК-73 по маршруту Тольятти-Керчь-Геленджик</vt:lpstr>
      <vt:lpstr>Немного истории</vt:lpstr>
      <vt:lpstr>Последние штрихи перед спуском на воду</vt:lpstr>
      <vt:lpstr>Прибытие БК-73 в Волгоград</vt:lpstr>
      <vt:lpstr>В камере шлюзования Волго-Донского канала</vt:lpstr>
      <vt:lpstr>Члены экипажа</vt:lpstr>
      <vt:lpstr>обед команды в каюткомпании</vt:lpstr>
      <vt:lpstr>Монумент в честь соединения двух фронтов</vt:lpstr>
      <vt:lpstr>Презентация PowerPoint</vt:lpstr>
      <vt:lpstr>Памятник адмиралу Ушакову в Ростове-на-Дону</vt:lpstr>
      <vt:lpstr>Презентация PowerPoint</vt:lpstr>
      <vt:lpstr>В Чёрном море на подходе к крымскому мосту</vt:lpstr>
      <vt:lpstr>Презентация PowerPoint</vt:lpstr>
      <vt:lpstr>Крым. Керченский маяк</vt:lpstr>
      <vt:lpstr>На пути в Геленджик</vt:lpstr>
      <vt:lpstr>Встреча в конечной точке похода </vt:lpstr>
      <vt:lpstr>Презентация PowerPoint</vt:lpstr>
      <vt:lpstr>Презентация PowerPoint</vt:lpstr>
      <vt:lpstr>Благодарю за внимание!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похода БК-73 по маршруту Тольятти-Керчь-Геленджик</dc:title>
  <dc:creator>сестрички</dc:creator>
  <cp:lastModifiedBy>Бормотов Алексей Леонидович</cp:lastModifiedBy>
  <cp:revision>9</cp:revision>
  <dcterms:created xsi:type="dcterms:W3CDTF">2020-11-24T17:50:40Z</dcterms:created>
  <dcterms:modified xsi:type="dcterms:W3CDTF">2020-11-26T06:48:51Z</dcterms:modified>
</cp:coreProperties>
</file>