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70" r:id="rId4"/>
    <p:sldId id="269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0" r:id="rId14"/>
    <p:sldId id="261" r:id="rId15"/>
    <p:sldId id="262" r:id="rId16"/>
    <p:sldId id="266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0B95C-0108-4791-90F7-FFF6DB2C0363}" type="doc">
      <dgm:prSet loTypeId="urn:microsoft.com/office/officeart/2005/8/layout/pyramid2" loCatId="list" qsTypeId="urn:microsoft.com/office/officeart/2005/8/quickstyle/simple2" qsCatId="simple" csTypeId="urn:microsoft.com/office/officeart/2005/8/colors/accent3_3" csCatId="accent3" phldr="1"/>
      <dgm:spPr/>
    </dgm:pt>
    <dgm:pt modelId="{2E52C34B-64E3-4B45-8724-CD84177E2D6B}">
      <dgm:prSet phldrT="[Текст]" custT="1"/>
      <dgm:spPr/>
      <dgm:t>
        <a:bodyPr/>
        <a:lstStyle/>
        <a:p>
          <a:pPr algn="ctr"/>
          <a:r>
            <a:rPr lang="ru-RU" sz="2000" dirty="0" smtClean="0"/>
            <a:t>При </a:t>
          </a:r>
          <a:r>
            <a:rPr lang="ru-RU" sz="2000" dirty="0" smtClean="0"/>
            <a:t>осуществлении закупок, поставок, работ и услуг для государственных и муниципальных нужд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9E7EF9-C831-41F8-927C-041240369B39}" type="parTrans" cxnId="{F46E1AF4-9C7A-4380-A51D-03E45E9E9EE6}">
      <dgm:prSet/>
      <dgm:spPr/>
      <dgm:t>
        <a:bodyPr/>
        <a:lstStyle/>
        <a:p>
          <a:endParaRPr lang="ru-RU"/>
        </a:p>
      </dgm:t>
    </dgm:pt>
    <dgm:pt modelId="{D5E9856E-4244-457B-B25A-8A379C83C79D}" type="sibTrans" cxnId="{F46E1AF4-9C7A-4380-A51D-03E45E9E9EE6}">
      <dgm:prSet/>
      <dgm:spPr/>
      <dgm:t>
        <a:bodyPr/>
        <a:lstStyle/>
        <a:p>
          <a:endParaRPr lang="ru-RU"/>
        </a:p>
      </dgm:t>
    </dgm:pt>
    <dgm:pt modelId="{17888F30-7C31-4542-A010-EE3BB9DD78ED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</a:t>
          </a:r>
          <a:r>
            <a:rPr lang="ru-RU" sz="1800" dirty="0" smtClean="0"/>
            <a:t> сфере лицензирования и иного осуществления контрольно-разрешительной деятельности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C836903-0F31-4936-AD67-E3A8C97DFCAD}" type="parTrans" cxnId="{4A02FF85-0AAC-4C33-93D5-16137DFC3DB3}">
      <dgm:prSet/>
      <dgm:spPr/>
      <dgm:t>
        <a:bodyPr/>
        <a:lstStyle/>
        <a:p>
          <a:endParaRPr lang="ru-RU"/>
        </a:p>
      </dgm:t>
    </dgm:pt>
    <dgm:pt modelId="{6BE7CBFA-4AF0-450D-9715-5DA947B5287F}" type="sibTrans" cxnId="{4A02FF85-0AAC-4C33-93D5-16137DFC3DB3}">
      <dgm:prSet/>
      <dgm:spPr/>
      <dgm:t>
        <a:bodyPr/>
        <a:lstStyle/>
        <a:p>
          <a:endParaRPr lang="ru-RU"/>
        </a:p>
      </dgm:t>
    </dgm:pt>
    <dgm:pt modelId="{1D3A3A56-A256-44A5-BD5E-4EE0B2C9C947}">
      <dgm:prSet phldrT="[Текст]" custT="1"/>
      <dgm:spPr/>
      <dgm:t>
        <a:bodyPr/>
        <a:lstStyle/>
        <a:p>
          <a:r>
            <a:rPr lang="ru-RU" sz="2000" dirty="0" smtClean="0"/>
            <a:t>Представление неполных и (или) недостоверных сведений о доходах, расходах, об имуществе и обязательствах имущественного характера</a:t>
          </a:r>
          <a:endParaRPr lang="ru-RU" sz="2000" dirty="0"/>
        </a:p>
      </dgm:t>
    </dgm:pt>
    <dgm:pt modelId="{60BD687E-3398-4C4C-B19F-6EA9F40E9047}" type="parTrans" cxnId="{E1C7B300-632B-4E55-A8C3-EB571BF02B48}">
      <dgm:prSet/>
      <dgm:spPr/>
      <dgm:t>
        <a:bodyPr/>
        <a:lstStyle/>
        <a:p>
          <a:endParaRPr lang="ru-RU"/>
        </a:p>
      </dgm:t>
    </dgm:pt>
    <dgm:pt modelId="{AA8C4101-6F2A-444B-A38C-53EA3EC67377}" type="sibTrans" cxnId="{E1C7B300-632B-4E55-A8C3-EB571BF02B48}">
      <dgm:prSet/>
      <dgm:spPr/>
      <dgm:t>
        <a:bodyPr/>
        <a:lstStyle/>
        <a:p>
          <a:endParaRPr lang="ru-RU"/>
        </a:p>
      </dgm:t>
    </dgm:pt>
    <dgm:pt modelId="{7DEA2A66-8F8C-4637-8470-4267351ACBAA}" type="pres">
      <dgm:prSet presAssocID="{C190B95C-0108-4791-90F7-FFF6DB2C0363}" presName="compositeShape" presStyleCnt="0">
        <dgm:presLayoutVars>
          <dgm:dir/>
          <dgm:resizeHandles/>
        </dgm:presLayoutVars>
      </dgm:prSet>
      <dgm:spPr/>
    </dgm:pt>
    <dgm:pt modelId="{E6521C38-85DD-49D5-9BBF-6F08E397B332}" type="pres">
      <dgm:prSet presAssocID="{C190B95C-0108-4791-90F7-FFF6DB2C0363}" presName="pyramid" presStyleLbl="node1" presStyleIdx="0" presStyleCnt="1" custScaleY="96006" custLinFactNeighborX="458" custLinFactNeighborY="2004"/>
      <dgm:spPr/>
    </dgm:pt>
    <dgm:pt modelId="{91473305-8A85-4E16-A030-36EA19E55CF5}" type="pres">
      <dgm:prSet presAssocID="{C190B95C-0108-4791-90F7-FFF6DB2C0363}" presName="theList" presStyleCnt="0"/>
      <dgm:spPr/>
    </dgm:pt>
    <dgm:pt modelId="{84FE26A8-38B6-4137-A533-3961C5E7E196}" type="pres">
      <dgm:prSet presAssocID="{2E52C34B-64E3-4B45-8724-CD84177E2D6B}" presName="aNode" presStyleLbl="fgAcc1" presStyleIdx="0" presStyleCnt="3" custScaleX="130477" custScaleY="1293965" custLinFactY="55830" custLinFactNeighborX="217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0E231-A68E-4596-848C-EC0EA127E262}" type="pres">
      <dgm:prSet presAssocID="{2E52C34B-64E3-4B45-8724-CD84177E2D6B}" presName="aSpace" presStyleCnt="0"/>
      <dgm:spPr/>
    </dgm:pt>
    <dgm:pt modelId="{64D30BE5-5DF2-4C81-B20B-C13A6D49D2DD}" type="pres">
      <dgm:prSet presAssocID="{17888F30-7C31-4542-A010-EE3BB9DD78ED}" presName="aNode" presStyleLbl="fgAcc1" presStyleIdx="1" presStyleCnt="3" custScaleX="137781" custScaleY="1156787" custLinFactX="-5725" custLinFactY="274639" custLinFactNeighborX="-100000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66F98-206A-4AFD-A28A-2C7659C463F7}" type="pres">
      <dgm:prSet presAssocID="{17888F30-7C31-4542-A010-EE3BB9DD78ED}" presName="aSpace" presStyleCnt="0"/>
      <dgm:spPr/>
    </dgm:pt>
    <dgm:pt modelId="{BC16C19F-EA99-4E38-8FED-F9064308C932}" type="pres">
      <dgm:prSet presAssocID="{1D3A3A56-A256-44A5-BD5E-4EE0B2C9C947}" presName="aNode" presStyleLbl="fgAcc1" presStyleIdx="2" presStyleCnt="3" custScaleX="138644" custScaleY="2000000" custLinFactY="-60680" custLinFactNeighborX="418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98AFC-0BBE-402D-8306-393FDE0C4F51}" type="pres">
      <dgm:prSet presAssocID="{1D3A3A56-A256-44A5-BD5E-4EE0B2C9C947}" presName="aSpace" presStyleCnt="0"/>
      <dgm:spPr/>
    </dgm:pt>
  </dgm:ptLst>
  <dgm:cxnLst>
    <dgm:cxn modelId="{F46E1AF4-9C7A-4380-A51D-03E45E9E9EE6}" srcId="{C190B95C-0108-4791-90F7-FFF6DB2C0363}" destId="{2E52C34B-64E3-4B45-8724-CD84177E2D6B}" srcOrd="0" destOrd="0" parTransId="{6A9E7EF9-C831-41F8-927C-041240369B39}" sibTransId="{D5E9856E-4244-457B-B25A-8A379C83C79D}"/>
    <dgm:cxn modelId="{A3223C53-7B87-4978-90A2-3EE448523136}" type="presOf" srcId="{1D3A3A56-A256-44A5-BD5E-4EE0B2C9C947}" destId="{BC16C19F-EA99-4E38-8FED-F9064308C932}" srcOrd="0" destOrd="0" presId="urn:microsoft.com/office/officeart/2005/8/layout/pyramid2"/>
    <dgm:cxn modelId="{BECC1C7D-679D-4EC5-8E4D-2365F61E0A7E}" type="presOf" srcId="{C190B95C-0108-4791-90F7-FFF6DB2C0363}" destId="{7DEA2A66-8F8C-4637-8470-4267351ACBAA}" srcOrd="0" destOrd="0" presId="urn:microsoft.com/office/officeart/2005/8/layout/pyramid2"/>
    <dgm:cxn modelId="{4A02FF85-0AAC-4C33-93D5-16137DFC3DB3}" srcId="{C190B95C-0108-4791-90F7-FFF6DB2C0363}" destId="{17888F30-7C31-4542-A010-EE3BB9DD78ED}" srcOrd="1" destOrd="0" parTransId="{8C836903-0F31-4936-AD67-E3A8C97DFCAD}" sibTransId="{6BE7CBFA-4AF0-450D-9715-5DA947B5287F}"/>
    <dgm:cxn modelId="{5626C870-E8DD-49EC-AA40-86F89FF36F65}" type="presOf" srcId="{2E52C34B-64E3-4B45-8724-CD84177E2D6B}" destId="{84FE26A8-38B6-4137-A533-3961C5E7E196}" srcOrd="0" destOrd="0" presId="urn:microsoft.com/office/officeart/2005/8/layout/pyramid2"/>
    <dgm:cxn modelId="{5D158F98-24B0-4333-9197-0823CF303916}" type="presOf" srcId="{17888F30-7C31-4542-A010-EE3BB9DD78ED}" destId="{64D30BE5-5DF2-4C81-B20B-C13A6D49D2DD}" srcOrd="0" destOrd="0" presId="urn:microsoft.com/office/officeart/2005/8/layout/pyramid2"/>
    <dgm:cxn modelId="{E1C7B300-632B-4E55-A8C3-EB571BF02B48}" srcId="{C190B95C-0108-4791-90F7-FFF6DB2C0363}" destId="{1D3A3A56-A256-44A5-BD5E-4EE0B2C9C947}" srcOrd="2" destOrd="0" parTransId="{60BD687E-3398-4C4C-B19F-6EA9F40E9047}" sibTransId="{AA8C4101-6F2A-444B-A38C-53EA3EC67377}"/>
    <dgm:cxn modelId="{BB3B9D9A-1D66-46AB-B4AD-F6BA96021AD4}" type="presParOf" srcId="{7DEA2A66-8F8C-4637-8470-4267351ACBAA}" destId="{E6521C38-85DD-49D5-9BBF-6F08E397B332}" srcOrd="0" destOrd="0" presId="urn:microsoft.com/office/officeart/2005/8/layout/pyramid2"/>
    <dgm:cxn modelId="{6D7AA894-8D65-4683-A8D1-AB818B869331}" type="presParOf" srcId="{7DEA2A66-8F8C-4637-8470-4267351ACBAA}" destId="{91473305-8A85-4E16-A030-36EA19E55CF5}" srcOrd="1" destOrd="0" presId="urn:microsoft.com/office/officeart/2005/8/layout/pyramid2"/>
    <dgm:cxn modelId="{1472116B-AD16-402A-95BB-84878DEA1EC6}" type="presParOf" srcId="{91473305-8A85-4E16-A030-36EA19E55CF5}" destId="{84FE26A8-38B6-4137-A533-3961C5E7E196}" srcOrd="0" destOrd="0" presId="urn:microsoft.com/office/officeart/2005/8/layout/pyramid2"/>
    <dgm:cxn modelId="{30875C12-D0B9-47CF-AECA-89BA4BF4CD87}" type="presParOf" srcId="{91473305-8A85-4E16-A030-36EA19E55CF5}" destId="{25F0E231-A68E-4596-848C-EC0EA127E262}" srcOrd="1" destOrd="0" presId="urn:microsoft.com/office/officeart/2005/8/layout/pyramid2"/>
    <dgm:cxn modelId="{2605594C-42A4-4B00-A0F4-A596CF15DB3C}" type="presParOf" srcId="{91473305-8A85-4E16-A030-36EA19E55CF5}" destId="{64D30BE5-5DF2-4C81-B20B-C13A6D49D2DD}" srcOrd="2" destOrd="0" presId="urn:microsoft.com/office/officeart/2005/8/layout/pyramid2"/>
    <dgm:cxn modelId="{17B61A6C-84FC-4EF9-85B2-15044DB5FB7E}" type="presParOf" srcId="{91473305-8A85-4E16-A030-36EA19E55CF5}" destId="{D4166F98-206A-4AFD-A28A-2C7659C463F7}" srcOrd="3" destOrd="0" presId="urn:microsoft.com/office/officeart/2005/8/layout/pyramid2"/>
    <dgm:cxn modelId="{CAF834B3-E404-47F2-B434-149C6AAA4CC4}" type="presParOf" srcId="{91473305-8A85-4E16-A030-36EA19E55CF5}" destId="{BC16C19F-EA99-4E38-8FED-F9064308C932}" srcOrd="4" destOrd="0" presId="urn:microsoft.com/office/officeart/2005/8/layout/pyramid2"/>
    <dgm:cxn modelId="{34E8BDCE-F0A1-4F68-862E-8670E93109E0}" type="presParOf" srcId="{91473305-8A85-4E16-A030-36EA19E55CF5}" destId="{EB598AFC-0BBE-402D-8306-393FDE0C4F5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16170-015D-4439-B7C0-17EFA183C3E2}" type="doc">
      <dgm:prSet loTypeId="urn:microsoft.com/office/officeart/2005/8/layout/default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6C06987-4192-4E07-9DEB-D335E111C7F6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Неисполнение обязанности представлять сведения о доходах, об имуществе и обязательствах имущественного характера 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D2098A-3B33-4B60-9BB2-4FCC1320DB76}" type="parTrans" cxnId="{0EBCD6BE-0B24-4A52-AC24-3CDDDBF15E7F}">
      <dgm:prSet/>
      <dgm:spPr/>
      <dgm:t>
        <a:bodyPr/>
        <a:lstStyle/>
        <a:p>
          <a:endParaRPr lang="ru-RU"/>
        </a:p>
      </dgm:t>
    </dgm:pt>
    <dgm:pt modelId="{60F18763-FA99-4D22-87F6-56B3C2BCDBB7}" type="sibTrans" cxnId="{0EBCD6BE-0B24-4A52-AC24-3CDDDBF15E7F}">
      <dgm:prSet/>
      <dgm:spPr/>
      <dgm:t>
        <a:bodyPr/>
        <a:lstStyle/>
        <a:p>
          <a:endParaRPr lang="ru-RU"/>
        </a:p>
      </dgm:t>
    </dgm:pt>
    <dgm:pt modelId="{47045DD4-1D45-4886-9C05-C098309D75C1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Несоблюдение должностными лицами антикоррупционных запретов, ограничений и неисполнение обязанностей 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7C0850-9BC6-455E-80C0-E969871AE9B3}" type="parTrans" cxnId="{7272F6BF-6740-48FD-9351-DCBEEA4F9CE3}">
      <dgm:prSet/>
      <dgm:spPr/>
      <dgm:t>
        <a:bodyPr/>
        <a:lstStyle/>
        <a:p>
          <a:endParaRPr lang="ru-RU"/>
        </a:p>
      </dgm:t>
    </dgm:pt>
    <dgm:pt modelId="{845C632E-2FB3-40F9-81EB-4926C79EE4F1}" type="sibTrans" cxnId="{7272F6BF-6740-48FD-9351-DCBEEA4F9CE3}">
      <dgm:prSet/>
      <dgm:spPr/>
      <dgm:t>
        <a:bodyPr/>
        <a:lstStyle/>
        <a:p>
          <a:endParaRPr lang="ru-RU"/>
        </a:p>
      </dgm:t>
    </dgm:pt>
    <dgm:pt modelId="{A7D6E62E-FC9F-41B4-87A7-D66A9CFDB7DD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Неисполнение законодательства о контроле за соответствием расходов лиц, замещающих государственные должности, и иных лиц их доходам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63E733-0B83-473C-AE11-91D75A4ACBE6}" type="parTrans" cxnId="{6DA1A7A8-87E2-4BB6-AE8C-093D1B7550C9}">
      <dgm:prSet/>
      <dgm:spPr/>
      <dgm:t>
        <a:bodyPr/>
        <a:lstStyle/>
        <a:p>
          <a:endParaRPr lang="ru-RU"/>
        </a:p>
      </dgm:t>
    </dgm:pt>
    <dgm:pt modelId="{D6B4C31E-F90A-4D80-AF43-60F5829E53C0}" type="sibTrans" cxnId="{6DA1A7A8-87E2-4BB6-AE8C-093D1B7550C9}">
      <dgm:prSet/>
      <dgm:spPr/>
      <dgm:t>
        <a:bodyPr/>
        <a:lstStyle/>
        <a:p>
          <a:endParaRPr lang="ru-RU"/>
        </a:p>
      </dgm:t>
    </dgm:pt>
    <dgm:pt modelId="{92B832E8-6F25-4FD5-B2F2-DFD7DC082384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Пресечение проявления семейственности в государственных и муниципальных органах и учреждениях, создающие ситуацию конфликта интересов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EC22E2-5E78-4F8E-B8AC-F1AC1EEE0126}" type="parTrans" cxnId="{ADAF4958-F562-4A7E-AA71-6B5ED613312A}">
      <dgm:prSet/>
      <dgm:spPr/>
      <dgm:t>
        <a:bodyPr/>
        <a:lstStyle/>
        <a:p>
          <a:endParaRPr lang="ru-RU"/>
        </a:p>
      </dgm:t>
    </dgm:pt>
    <dgm:pt modelId="{A78739D5-2218-4952-91F1-944D76EF1A98}" type="sibTrans" cxnId="{ADAF4958-F562-4A7E-AA71-6B5ED613312A}">
      <dgm:prSet/>
      <dgm:spPr/>
      <dgm:t>
        <a:bodyPr/>
        <a:lstStyle/>
        <a:p>
          <a:endParaRPr lang="ru-RU"/>
        </a:p>
      </dgm:t>
    </dgm:pt>
    <dgm:pt modelId="{1814E3D9-1063-49C0-969D-8D4EF0CBFB8B}">
      <dgm:prSet phldrT="[Текст]" custT="1"/>
      <dgm:spPr/>
      <dgm:t>
        <a:bodyPr/>
        <a:lstStyle/>
        <a:p>
          <a:pPr algn="ctr"/>
          <a:r>
            <a:rPr lang="ru-RU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Незаконное привлечение к трудовой деятельности либо к выполнению работ или оказанию услуг государственного или муниципального служащего, либо бывшего государственного или муниципального служащего </a:t>
          </a:r>
          <a:endParaRPr lang="ru-RU" sz="17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CD2C7C0-93B0-4E55-B569-1B2EF8113001}" type="parTrans" cxnId="{21441CFA-14EB-467F-94F8-3659EAC5EDC2}">
      <dgm:prSet/>
      <dgm:spPr/>
      <dgm:t>
        <a:bodyPr/>
        <a:lstStyle/>
        <a:p>
          <a:endParaRPr lang="ru-RU"/>
        </a:p>
      </dgm:t>
    </dgm:pt>
    <dgm:pt modelId="{137C1EDC-BA7B-407C-AC77-AB315671A9B0}" type="sibTrans" cxnId="{21441CFA-14EB-467F-94F8-3659EAC5EDC2}">
      <dgm:prSet/>
      <dgm:spPr/>
      <dgm:t>
        <a:bodyPr/>
        <a:lstStyle/>
        <a:p>
          <a:endParaRPr lang="ru-RU"/>
        </a:p>
      </dgm:t>
    </dgm:pt>
    <dgm:pt modelId="{D6B01E39-3746-477C-9EC7-6573F5197DF6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Незаконное вознаграждение от имени юридического лица  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EEA32D-F00D-4613-A558-2EE1E2BB1002}" type="parTrans" cxnId="{0CB2DC31-F78B-4D34-8B15-925B71DD57E2}">
      <dgm:prSet/>
      <dgm:spPr/>
      <dgm:t>
        <a:bodyPr/>
        <a:lstStyle/>
        <a:p>
          <a:endParaRPr lang="ru-RU"/>
        </a:p>
      </dgm:t>
    </dgm:pt>
    <dgm:pt modelId="{6C953DEC-A51C-4FB6-BE80-C118BA1C6E74}" type="sibTrans" cxnId="{0CB2DC31-F78B-4D34-8B15-925B71DD57E2}">
      <dgm:prSet/>
      <dgm:spPr/>
      <dgm:t>
        <a:bodyPr/>
        <a:lstStyle/>
        <a:p>
          <a:endParaRPr lang="ru-RU"/>
        </a:p>
      </dgm:t>
    </dgm:pt>
    <dgm:pt modelId="{A78C689D-D8CD-4B70-9239-0F5E8C9267D4}" type="pres">
      <dgm:prSet presAssocID="{CD716170-015D-4439-B7C0-17EFA183C3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886AA-F549-412D-824C-A88BB1266F09}" type="pres">
      <dgm:prSet presAssocID="{76C06987-4192-4E07-9DEB-D335E111C7F6}" presName="node" presStyleLbl="node1" presStyleIdx="0" presStyleCnt="6" custScaleX="121566" custScaleY="133982" custLinFactNeighborX="2590" custLinFactNeighborY="-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335CE-88A0-479E-B7AF-944BD8C960E2}" type="pres">
      <dgm:prSet presAssocID="{60F18763-FA99-4D22-87F6-56B3C2BCDBB7}" presName="sibTrans" presStyleCnt="0"/>
      <dgm:spPr/>
    </dgm:pt>
    <dgm:pt modelId="{CE27BC0A-1138-4415-B2B6-9AF655FB673A}" type="pres">
      <dgm:prSet presAssocID="{47045DD4-1D45-4886-9C05-C098309D75C1}" presName="node" presStyleLbl="node1" presStyleIdx="1" presStyleCnt="6" custScaleX="107462" custScaleY="123297" custLinFactNeighborX="-235" custLinFactNeighborY="-9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E0118-87B0-4366-BAC6-D8722B4E69BD}" type="pres">
      <dgm:prSet presAssocID="{845C632E-2FB3-40F9-81EB-4926C79EE4F1}" presName="sibTrans" presStyleCnt="0"/>
      <dgm:spPr/>
    </dgm:pt>
    <dgm:pt modelId="{6116D2E9-95EE-4480-930F-28FF221DFBDF}" type="pres">
      <dgm:prSet presAssocID="{A7D6E62E-FC9F-41B4-87A7-D66A9CFDB7DD}" presName="node" presStyleLbl="node1" presStyleIdx="2" presStyleCnt="6" custScaleX="126346" custScaleY="144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D9BE9-83AF-4C22-8792-2B90002CD0B5}" type="pres">
      <dgm:prSet presAssocID="{D6B4C31E-F90A-4D80-AF43-60F5829E53C0}" presName="sibTrans" presStyleCnt="0"/>
      <dgm:spPr/>
    </dgm:pt>
    <dgm:pt modelId="{EC78FD74-9CC5-45A3-92E9-B87A42F1E665}" type="pres">
      <dgm:prSet presAssocID="{92B832E8-6F25-4FD5-B2F2-DFD7DC082384}" presName="node" presStyleLbl="node1" presStyleIdx="3" presStyleCnt="6" custScaleX="103834" custScaleY="154323" custLinFactNeighborX="268" custLinFactNeighborY="-7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585AC-21CB-450A-AE3B-C18D01FB7844}" type="pres">
      <dgm:prSet presAssocID="{A78739D5-2218-4952-91F1-944D76EF1A98}" presName="sibTrans" presStyleCnt="0"/>
      <dgm:spPr/>
    </dgm:pt>
    <dgm:pt modelId="{6F2E9BC4-45D6-46C6-9974-82A55182B76E}" type="pres">
      <dgm:prSet presAssocID="{1814E3D9-1063-49C0-969D-8D4EF0CBFB8B}" presName="node" presStyleLbl="node1" presStyleIdx="4" presStyleCnt="6" custScaleX="139209" custScaleY="144888" custLinFactNeighborX="-152" custLinFactNeighborY="-8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8DEC9-37CF-48A1-9CD6-B0F835C165ED}" type="pres">
      <dgm:prSet presAssocID="{137C1EDC-BA7B-407C-AC77-AB315671A9B0}" presName="sibTrans" presStyleCnt="0"/>
      <dgm:spPr/>
    </dgm:pt>
    <dgm:pt modelId="{648DE4A9-D639-4E4F-A0E1-D7F72D6DB895}" type="pres">
      <dgm:prSet presAssocID="{D6B01E39-3746-477C-9EC7-6573F5197DF6}" presName="node" presStyleLbl="node1" presStyleIdx="5" presStyleCnt="6" custScaleY="87105" custLinFactNeighborX="140" custLinFactNeighborY="-18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F831E1-3FAB-46AA-98C2-B76C3261CA2B}" type="presOf" srcId="{47045DD4-1D45-4886-9C05-C098309D75C1}" destId="{CE27BC0A-1138-4415-B2B6-9AF655FB673A}" srcOrd="0" destOrd="0" presId="urn:microsoft.com/office/officeart/2005/8/layout/default#1"/>
    <dgm:cxn modelId="{0CB2DC31-F78B-4D34-8B15-925B71DD57E2}" srcId="{CD716170-015D-4439-B7C0-17EFA183C3E2}" destId="{D6B01E39-3746-477C-9EC7-6573F5197DF6}" srcOrd="5" destOrd="0" parTransId="{5FEEA32D-F00D-4613-A558-2EE1E2BB1002}" sibTransId="{6C953DEC-A51C-4FB6-BE80-C118BA1C6E74}"/>
    <dgm:cxn modelId="{A49E67A7-EDB9-4197-BCD2-E3E8C82FBBA1}" type="presOf" srcId="{1814E3D9-1063-49C0-969D-8D4EF0CBFB8B}" destId="{6F2E9BC4-45D6-46C6-9974-82A55182B76E}" srcOrd="0" destOrd="0" presId="urn:microsoft.com/office/officeart/2005/8/layout/default#1"/>
    <dgm:cxn modelId="{0EBCD6BE-0B24-4A52-AC24-3CDDDBF15E7F}" srcId="{CD716170-015D-4439-B7C0-17EFA183C3E2}" destId="{76C06987-4192-4E07-9DEB-D335E111C7F6}" srcOrd="0" destOrd="0" parTransId="{67D2098A-3B33-4B60-9BB2-4FCC1320DB76}" sibTransId="{60F18763-FA99-4D22-87F6-56B3C2BCDBB7}"/>
    <dgm:cxn modelId="{7272F6BF-6740-48FD-9351-DCBEEA4F9CE3}" srcId="{CD716170-015D-4439-B7C0-17EFA183C3E2}" destId="{47045DD4-1D45-4886-9C05-C098309D75C1}" srcOrd="1" destOrd="0" parTransId="{8E7C0850-9BC6-455E-80C0-E969871AE9B3}" sibTransId="{845C632E-2FB3-40F9-81EB-4926C79EE4F1}"/>
    <dgm:cxn modelId="{20C97CC4-1812-43D5-A6D9-B9ACF11E36DC}" type="presOf" srcId="{D6B01E39-3746-477C-9EC7-6573F5197DF6}" destId="{648DE4A9-D639-4E4F-A0E1-D7F72D6DB895}" srcOrd="0" destOrd="0" presId="urn:microsoft.com/office/officeart/2005/8/layout/default#1"/>
    <dgm:cxn modelId="{5AEA8980-719A-491C-B613-8CFCE6A151DC}" type="presOf" srcId="{A7D6E62E-FC9F-41B4-87A7-D66A9CFDB7DD}" destId="{6116D2E9-95EE-4480-930F-28FF221DFBDF}" srcOrd="0" destOrd="0" presId="urn:microsoft.com/office/officeart/2005/8/layout/default#1"/>
    <dgm:cxn modelId="{6AD4DA4D-3890-4299-8277-C95DF98D588E}" type="presOf" srcId="{CD716170-015D-4439-B7C0-17EFA183C3E2}" destId="{A78C689D-D8CD-4B70-9239-0F5E8C9267D4}" srcOrd="0" destOrd="0" presId="urn:microsoft.com/office/officeart/2005/8/layout/default#1"/>
    <dgm:cxn modelId="{21441CFA-14EB-467F-94F8-3659EAC5EDC2}" srcId="{CD716170-015D-4439-B7C0-17EFA183C3E2}" destId="{1814E3D9-1063-49C0-969D-8D4EF0CBFB8B}" srcOrd="4" destOrd="0" parTransId="{8CD2C7C0-93B0-4E55-B569-1B2EF8113001}" sibTransId="{137C1EDC-BA7B-407C-AC77-AB315671A9B0}"/>
    <dgm:cxn modelId="{ADAF4958-F562-4A7E-AA71-6B5ED613312A}" srcId="{CD716170-015D-4439-B7C0-17EFA183C3E2}" destId="{92B832E8-6F25-4FD5-B2F2-DFD7DC082384}" srcOrd="3" destOrd="0" parTransId="{9BEC22E2-5E78-4F8E-B8AC-F1AC1EEE0126}" sibTransId="{A78739D5-2218-4952-91F1-944D76EF1A98}"/>
    <dgm:cxn modelId="{6DA1A7A8-87E2-4BB6-AE8C-093D1B7550C9}" srcId="{CD716170-015D-4439-B7C0-17EFA183C3E2}" destId="{A7D6E62E-FC9F-41B4-87A7-D66A9CFDB7DD}" srcOrd="2" destOrd="0" parTransId="{DE63E733-0B83-473C-AE11-91D75A4ACBE6}" sibTransId="{D6B4C31E-F90A-4D80-AF43-60F5829E53C0}"/>
    <dgm:cxn modelId="{92489713-3E98-4F00-844D-6C1DAE578DBE}" type="presOf" srcId="{92B832E8-6F25-4FD5-B2F2-DFD7DC082384}" destId="{EC78FD74-9CC5-45A3-92E9-B87A42F1E665}" srcOrd="0" destOrd="0" presId="urn:microsoft.com/office/officeart/2005/8/layout/default#1"/>
    <dgm:cxn modelId="{E5877C4C-1D1A-4E28-A126-B4D749303056}" type="presOf" srcId="{76C06987-4192-4E07-9DEB-D335E111C7F6}" destId="{E9D886AA-F549-412D-824C-A88BB1266F09}" srcOrd="0" destOrd="0" presId="urn:microsoft.com/office/officeart/2005/8/layout/default#1"/>
    <dgm:cxn modelId="{B2B70033-142B-4E0F-8EF8-8BFC080BEE16}" type="presParOf" srcId="{A78C689D-D8CD-4B70-9239-0F5E8C9267D4}" destId="{E9D886AA-F549-412D-824C-A88BB1266F09}" srcOrd="0" destOrd="0" presId="urn:microsoft.com/office/officeart/2005/8/layout/default#1"/>
    <dgm:cxn modelId="{4A1A411C-F7C6-4DEB-955A-D9FB8BEAFFEC}" type="presParOf" srcId="{A78C689D-D8CD-4B70-9239-0F5E8C9267D4}" destId="{64C335CE-88A0-479E-B7AF-944BD8C960E2}" srcOrd="1" destOrd="0" presId="urn:microsoft.com/office/officeart/2005/8/layout/default#1"/>
    <dgm:cxn modelId="{4B1FD974-9F1D-4032-9CC6-5F6EB153B29B}" type="presParOf" srcId="{A78C689D-D8CD-4B70-9239-0F5E8C9267D4}" destId="{CE27BC0A-1138-4415-B2B6-9AF655FB673A}" srcOrd="2" destOrd="0" presId="urn:microsoft.com/office/officeart/2005/8/layout/default#1"/>
    <dgm:cxn modelId="{E2D377CE-FCF4-4981-ABE5-8B7947559B8B}" type="presParOf" srcId="{A78C689D-D8CD-4B70-9239-0F5E8C9267D4}" destId="{60EE0118-87B0-4366-BAC6-D8722B4E69BD}" srcOrd="3" destOrd="0" presId="urn:microsoft.com/office/officeart/2005/8/layout/default#1"/>
    <dgm:cxn modelId="{172278DF-C781-4A5D-83E7-1FC9F08E7B3B}" type="presParOf" srcId="{A78C689D-D8CD-4B70-9239-0F5E8C9267D4}" destId="{6116D2E9-95EE-4480-930F-28FF221DFBDF}" srcOrd="4" destOrd="0" presId="urn:microsoft.com/office/officeart/2005/8/layout/default#1"/>
    <dgm:cxn modelId="{F6A00AE5-0631-4D01-A54F-7655BCC3EA45}" type="presParOf" srcId="{A78C689D-D8CD-4B70-9239-0F5E8C9267D4}" destId="{213D9BE9-83AF-4C22-8792-2B90002CD0B5}" srcOrd="5" destOrd="0" presId="urn:microsoft.com/office/officeart/2005/8/layout/default#1"/>
    <dgm:cxn modelId="{AABDCDB0-F294-423B-B37F-CF9B9CC61BD5}" type="presParOf" srcId="{A78C689D-D8CD-4B70-9239-0F5E8C9267D4}" destId="{EC78FD74-9CC5-45A3-92E9-B87A42F1E665}" srcOrd="6" destOrd="0" presId="urn:microsoft.com/office/officeart/2005/8/layout/default#1"/>
    <dgm:cxn modelId="{680FC506-AB83-4FAD-97AC-1F0F56C3F009}" type="presParOf" srcId="{A78C689D-D8CD-4B70-9239-0F5E8C9267D4}" destId="{C88585AC-21CB-450A-AE3B-C18D01FB7844}" srcOrd="7" destOrd="0" presId="urn:microsoft.com/office/officeart/2005/8/layout/default#1"/>
    <dgm:cxn modelId="{6732F709-9A9D-409C-BDDA-716A61AA8B0B}" type="presParOf" srcId="{A78C689D-D8CD-4B70-9239-0F5E8C9267D4}" destId="{6F2E9BC4-45D6-46C6-9974-82A55182B76E}" srcOrd="8" destOrd="0" presId="urn:microsoft.com/office/officeart/2005/8/layout/default#1"/>
    <dgm:cxn modelId="{F3044528-384F-40E2-9AC6-8D3634C3C7DC}" type="presParOf" srcId="{A78C689D-D8CD-4B70-9239-0F5E8C9267D4}" destId="{CFA8DEC9-37CF-48A1-9CD6-B0F835C165ED}" srcOrd="9" destOrd="0" presId="urn:microsoft.com/office/officeart/2005/8/layout/default#1"/>
    <dgm:cxn modelId="{1AB7FADB-33C1-4C8E-A6EA-DF4823145B0F}" type="presParOf" srcId="{A78C689D-D8CD-4B70-9239-0F5E8C9267D4}" destId="{648DE4A9-D639-4E4F-A0E1-D7F72D6DB89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93BEB-3145-4C4A-B5DC-B0EE4284DC3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7A2BC0-6EB0-4656-B637-64C3D01F99AC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Уголовные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4D4475-91C4-4153-8271-C9EFDBD3BC2C}" type="parTrans" cxnId="{BB44AE33-950E-45D3-9B1F-9B26EFC58FB7}">
      <dgm:prSet/>
      <dgm:spPr/>
      <dgm:t>
        <a:bodyPr/>
        <a:lstStyle/>
        <a:p>
          <a:endParaRPr lang="ru-RU"/>
        </a:p>
      </dgm:t>
    </dgm:pt>
    <dgm:pt modelId="{DF1DCF07-7235-413F-85BA-99E545ACFEE8}" type="sibTrans" cxnId="{BB44AE33-950E-45D3-9B1F-9B26EFC58FB7}">
      <dgm:prSet/>
      <dgm:spPr/>
      <dgm:t>
        <a:bodyPr/>
        <a:lstStyle/>
        <a:p>
          <a:endParaRPr lang="ru-RU"/>
        </a:p>
      </dgm:t>
    </dgm:pt>
    <dgm:pt modelId="{BBB385C8-DD2C-4932-A289-93EC18C6C05E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Штраф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780083-3251-482E-8AD5-B16CB4737D84}" type="parTrans" cxnId="{F138ACA2-3D5A-42CC-BB31-F830666880BC}">
      <dgm:prSet/>
      <dgm:spPr/>
      <dgm:t>
        <a:bodyPr/>
        <a:lstStyle/>
        <a:p>
          <a:endParaRPr lang="ru-RU"/>
        </a:p>
      </dgm:t>
    </dgm:pt>
    <dgm:pt modelId="{42E8D5F7-3578-480A-980F-CACEE8BF941B}" type="sibTrans" cxnId="{F138ACA2-3D5A-42CC-BB31-F830666880BC}">
      <dgm:prSet/>
      <dgm:spPr/>
      <dgm:t>
        <a:bodyPr/>
        <a:lstStyle/>
        <a:p>
          <a:endParaRPr lang="ru-RU"/>
        </a:p>
      </dgm:t>
    </dgm:pt>
    <dgm:pt modelId="{45B0FFC7-FE8A-466F-A1F0-4E14B878763B}">
      <dgm:prSet phldrT="[Текст]" custT="1"/>
      <dgm:spPr/>
      <dgm:t>
        <a:bodyPr/>
        <a:lstStyle/>
        <a:p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Административные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561E02-3113-47F8-95AA-827C8703DE28}" type="parTrans" cxnId="{30DDFEB8-6C8C-4B97-AEE5-C8A58DD0C17E}">
      <dgm:prSet/>
      <dgm:spPr/>
      <dgm:t>
        <a:bodyPr/>
        <a:lstStyle/>
        <a:p>
          <a:endParaRPr lang="ru-RU"/>
        </a:p>
      </dgm:t>
    </dgm:pt>
    <dgm:pt modelId="{53AA4C51-7F98-403E-BB7D-BB9AB0EFF750}" type="sibTrans" cxnId="{30DDFEB8-6C8C-4B97-AEE5-C8A58DD0C17E}">
      <dgm:prSet/>
      <dgm:spPr/>
      <dgm:t>
        <a:bodyPr/>
        <a:lstStyle/>
        <a:p>
          <a:endParaRPr lang="ru-RU"/>
        </a:p>
      </dgm:t>
    </dgm:pt>
    <dgm:pt modelId="{008B9283-3A67-4670-8F71-D2F9C3EE76C2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Штраф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C115AC-7DBF-4FC4-B230-040BE7A1C497}" type="parTrans" cxnId="{949430F3-9157-4EE4-90AE-8E66A6A40EEE}">
      <dgm:prSet/>
      <dgm:spPr/>
      <dgm:t>
        <a:bodyPr/>
        <a:lstStyle/>
        <a:p>
          <a:endParaRPr lang="ru-RU"/>
        </a:p>
      </dgm:t>
    </dgm:pt>
    <dgm:pt modelId="{5D83EFC1-BB99-432E-BF04-8E053AA6EB27}" type="sibTrans" cxnId="{949430F3-9157-4EE4-90AE-8E66A6A40EEE}">
      <dgm:prSet/>
      <dgm:spPr/>
      <dgm:t>
        <a:bodyPr/>
        <a:lstStyle/>
        <a:p>
          <a:endParaRPr lang="ru-RU"/>
        </a:p>
      </dgm:t>
    </dgm:pt>
    <dgm:pt modelId="{5F70C315-68F1-44A8-B98C-0149595F8290}">
      <dgm:prSet phldrT="[Текст]" custT="1"/>
      <dgm:spPr/>
      <dgm:t>
        <a:bodyPr/>
        <a:lstStyle/>
        <a:p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Дисциплинарные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AAB580-B7BF-486A-8295-EBC77D07D8B3}" type="parTrans" cxnId="{C19B6198-F195-45B5-9991-BC773B114F50}">
      <dgm:prSet/>
      <dgm:spPr/>
      <dgm:t>
        <a:bodyPr/>
        <a:lstStyle/>
        <a:p>
          <a:endParaRPr lang="ru-RU"/>
        </a:p>
      </dgm:t>
    </dgm:pt>
    <dgm:pt modelId="{B7D29D0E-6857-4C4A-AB7A-5CD44C629FD1}" type="sibTrans" cxnId="{C19B6198-F195-45B5-9991-BC773B114F50}">
      <dgm:prSet/>
      <dgm:spPr/>
      <dgm:t>
        <a:bodyPr/>
        <a:lstStyle/>
        <a:p>
          <a:endParaRPr lang="ru-RU"/>
        </a:p>
      </dgm:t>
    </dgm:pt>
    <dgm:pt modelId="{DDACFA98-E454-4635-BBBC-62BC9D6B1236}">
      <dgm:prSet phldrT="[Текст]" custT="1"/>
      <dgm:spPr/>
      <dgm:t>
        <a:bodyPr/>
        <a:lstStyle/>
        <a:p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Замечание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38DC73-3465-458C-BF94-F84C8B6ABCD0}" type="parTrans" cxnId="{53EDE65B-C4E2-480B-B3AD-A933A448569C}">
      <dgm:prSet/>
      <dgm:spPr/>
      <dgm:t>
        <a:bodyPr/>
        <a:lstStyle/>
        <a:p>
          <a:endParaRPr lang="ru-RU"/>
        </a:p>
      </dgm:t>
    </dgm:pt>
    <dgm:pt modelId="{BDBBE52B-55FB-4B95-BDB8-F7C51699C689}" type="sibTrans" cxnId="{53EDE65B-C4E2-480B-B3AD-A933A448569C}">
      <dgm:prSet/>
      <dgm:spPr/>
      <dgm:t>
        <a:bodyPr/>
        <a:lstStyle/>
        <a:p>
          <a:endParaRPr lang="ru-RU"/>
        </a:p>
      </dgm:t>
    </dgm:pt>
    <dgm:pt modelId="{BD4DAE1D-30CD-401A-A372-C44AD39BBF53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Лишение права занимать определенные должности 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A03251-C348-433C-AC3D-188BFFEF21C1}" type="parTrans" cxnId="{D67A3A2E-FE06-453B-9F31-183C6DBEE977}">
      <dgm:prSet/>
      <dgm:spPr/>
      <dgm:t>
        <a:bodyPr/>
        <a:lstStyle/>
        <a:p>
          <a:endParaRPr lang="ru-RU"/>
        </a:p>
      </dgm:t>
    </dgm:pt>
    <dgm:pt modelId="{8AD48EB6-8DE9-4FE1-B6E1-50F65C1019E9}" type="sibTrans" cxnId="{D67A3A2E-FE06-453B-9F31-183C6DBEE977}">
      <dgm:prSet/>
      <dgm:spPr/>
      <dgm:t>
        <a:bodyPr/>
        <a:lstStyle/>
        <a:p>
          <a:endParaRPr lang="ru-RU"/>
        </a:p>
      </dgm:t>
    </dgm:pt>
    <dgm:pt modelId="{E69C1EBB-15EB-4BDB-B321-D0EACB33B763}">
      <dgm:prSet phldrT="[Текст]" custT="1"/>
      <dgm:spPr/>
      <dgm:t>
        <a:bodyPr/>
        <a:lstStyle/>
        <a:p>
          <a:pPr algn="l"/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70F4B4-7C72-49BE-9FFC-88F085BAB985}" type="parTrans" cxnId="{BE1BC0FA-1C26-4FC8-B029-6373356F6F8F}">
      <dgm:prSet/>
      <dgm:spPr/>
      <dgm:t>
        <a:bodyPr/>
        <a:lstStyle/>
        <a:p>
          <a:endParaRPr lang="ru-RU"/>
        </a:p>
      </dgm:t>
    </dgm:pt>
    <dgm:pt modelId="{807CA533-BDC7-473E-9741-37B94856C27C}" type="sibTrans" cxnId="{BE1BC0FA-1C26-4FC8-B029-6373356F6F8F}">
      <dgm:prSet/>
      <dgm:spPr/>
      <dgm:t>
        <a:bodyPr/>
        <a:lstStyle/>
        <a:p>
          <a:endParaRPr lang="ru-RU"/>
        </a:p>
      </dgm:t>
    </dgm:pt>
    <dgm:pt modelId="{2BBD292B-6173-4641-8B01-DA797E3FA464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Лишение права заниматься определенной деятельностью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71F691-7699-4AB5-96FF-FF01FDA8D55B}" type="parTrans" cxnId="{AAA5712C-7267-45BC-AAEF-609AE50460BE}">
      <dgm:prSet/>
      <dgm:spPr/>
      <dgm:t>
        <a:bodyPr/>
        <a:lstStyle/>
        <a:p>
          <a:endParaRPr lang="ru-RU"/>
        </a:p>
      </dgm:t>
    </dgm:pt>
    <dgm:pt modelId="{5B146875-E5DA-44C0-841D-791F5C96D2E5}" type="sibTrans" cxnId="{AAA5712C-7267-45BC-AAEF-609AE50460BE}">
      <dgm:prSet/>
      <dgm:spPr/>
      <dgm:t>
        <a:bodyPr/>
        <a:lstStyle/>
        <a:p>
          <a:endParaRPr lang="ru-RU"/>
        </a:p>
      </dgm:t>
    </dgm:pt>
    <dgm:pt modelId="{4D9758E3-3FB7-44D7-9887-E332095CFBC7}">
      <dgm:prSet phldrT="[Текст]" custT="1"/>
      <dgm:spPr/>
      <dgm:t>
        <a:bodyPr/>
        <a:lstStyle/>
        <a:p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Выговор ( в </a:t>
          </a:r>
          <a:r>
            <a:rPr lang="ru-RU" sz="16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т.ч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строгий выговор)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E90DCB-FB12-430C-80AB-4BBE1D96C505}" type="parTrans" cxnId="{FF253111-9DE0-42B0-A5FB-7E2226CFB10C}">
      <dgm:prSet/>
      <dgm:spPr/>
      <dgm:t>
        <a:bodyPr/>
        <a:lstStyle/>
        <a:p>
          <a:endParaRPr lang="ru-RU"/>
        </a:p>
      </dgm:t>
    </dgm:pt>
    <dgm:pt modelId="{5074E02D-D6F0-4532-A1BE-B04E8DEDE12D}" type="sibTrans" cxnId="{FF253111-9DE0-42B0-A5FB-7E2226CFB10C}">
      <dgm:prSet/>
      <dgm:spPr/>
      <dgm:t>
        <a:bodyPr/>
        <a:lstStyle/>
        <a:p>
          <a:endParaRPr lang="ru-RU"/>
        </a:p>
      </dgm:t>
    </dgm:pt>
    <dgm:pt modelId="{6ADF71D2-C589-42A5-9AD8-AFDE5D5098E8}">
      <dgm:prSet phldrT="[Текст]" custT="1"/>
      <dgm:spPr/>
      <dgm:t>
        <a:bodyPr/>
        <a:lstStyle/>
        <a:p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Предупреждение о неполном должностном соответствии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905ED7-546E-48AF-9E5E-042F72BB05AE}" type="parTrans" cxnId="{3789824F-F537-4A6E-BE9F-205B7F3CA49B}">
      <dgm:prSet/>
      <dgm:spPr/>
      <dgm:t>
        <a:bodyPr/>
        <a:lstStyle/>
        <a:p>
          <a:endParaRPr lang="ru-RU"/>
        </a:p>
      </dgm:t>
    </dgm:pt>
    <dgm:pt modelId="{C667FA4F-B315-4AB3-8A92-80F67BA5C80C}" type="sibTrans" cxnId="{3789824F-F537-4A6E-BE9F-205B7F3CA49B}">
      <dgm:prSet/>
      <dgm:spPr/>
      <dgm:t>
        <a:bodyPr/>
        <a:lstStyle/>
        <a:p>
          <a:endParaRPr lang="ru-RU"/>
        </a:p>
      </dgm:t>
    </dgm:pt>
    <dgm:pt modelId="{829BED0A-8328-4D89-A57E-FA4EFC54EC62}">
      <dgm:prSet phldrT="[Текст]" custT="1"/>
      <dgm:spPr/>
      <dgm:t>
        <a:bodyPr/>
        <a:lstStyle/>
        <a:p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Увольнение в связи с утратой доверия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ACC06F-12E4-4442-92ED-BBD7FA95EF54}" type="parTrans" cxnId="{C4B160A8-9860-4B9C-92ED-83309582DEE7}">
      <dgm:prSet/>
      <dgm:spPr/>
      <dgm:t>
        <a:bodyPr/>
        <a:lstStyle/>
        <a:p>
          <a:endParaRPr lang="ru-RU"/>
        </a:p>
      </dgm:t>
    </dgm:pt>
    <dgm:pt modelId="{CE93A8E7-6928-423A-8FF7-13137A9CFA87}" type="sibTrans" cxnId="{C4B160A8-9860-4B9C-92ED-83309582DEE7}">
      <dgm:prSet/>
      <dgm:spPr/>
      <dgm:t>
        <a:bodyPr/>
        <a:lstStyle/>
        <a:p>
          <a:endParaRPr lang="ru-RU"/>
        </a:p>
      </dgm:t>
    </dgm:pt>
    <dgm:pt modelId="{09DE5611-BDE8-4C98-82DB-78AA35E28261}" type="pres">
      <dgm:prSet presAssocID="{BF993BEB-3145-4C4A-B5DC-B0EE4284DC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67ED58-3C88-4F7C-AD28-18EFE50436FC}" type="pres">
      <dgm:prSet presAssocID="{9B7A2BC0-6EB0-4656-B637-64C3D01F99AC}" presName="composite" presStyleCnt="0"/>
      <dgm:spPr/>
    </dgm:pt>
    <dgm:pt modelId="{BC61A75A-B0A3-469D-889A-6FDEA2152B18}" type="pres">
      <dgm:prSet presAssocID="{9B7A2BC0-6EB0-4656-B637-64C3D01F99AC}" presName="bentUpArrow1" presStyleLbl="alignImgPlace1" presStyleIdx="0" presStyleCnt="2" custLinFactNeighborX="-65272" custLinFactNeighborY="-4252"/>
      <dgm:spPr/>
    </dgm:pt>
    <dgm:pt modelId="{4247B52D-D260-470B-B6E7-7710B4508B4F}" type="pres">
      <dgm:prSet presAssocID="{9B7A2BC0-6EB0-4656-B637-64C3D01F99AC}" presName="ParentText" presStyleLbl="node1" presStyleIdx="0" presStyleCnt="3" custLinFactNeighborX="-22704" custLinFactNeighborY="-18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7B0E7-32E9-442D-9D0B-12FADF181475}" type="pres">
      <dgm:prSet presAssocID="{9B7A2BC0-6EB0-4656-B637-64C3D01F99AC}" presName="ChildText" presStyleLbl="revTx" presStyleIdx="0" presStyleCnt="3" custScaleX="260055" custScaleY="86812" custLinFactNeighborX="59724" custLinFactNeighborY="42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67287-838E-4397-9F68-B85F9492B2FB}" type="pres">
      <dgm:prSet presAssocID="{DF1DCF07-7235-413F-85BA-99E545ACFEE8}" presName="sibTrans" presStyleCnt="0"/>
      <dgm:spPr/>
    </dgm:pt>
    <dgm:pt modelId="{4165FCF3-2819-4A66-91A3-7204B3B65847}" type="pres">
      <dgm:prSet presAssocID="{45B0FFC7-FE8A-466F-A1F0-4E14B878763B}" presName="composite" presStyleCnt="0"/>
      <dgm:spPr/>
    </dgm:pt>
    <dgm:pt modelId="{CC5D50DC-457A-4093-9F33-B0DAA19D836E}" type="pres">
      <dgm:prSet presAssocID="{45B0FFC7-FE8A-466F-A1F0-4E14B878763B}" presName="bentUpArrow1" presStyleLbl="alignImgPlace1" presStyleIdx="1" presStyleCnt="2" custLinFactNeighborX="-31210" custLinFactNeighborY="61604"/>
      <dgm:spPr/>
    </dgm:pt>
    <dgm:pt modelId="{875A1382-1774-4063-AB2B-9294566F5974}" type="pres">
      <dgm:prSet presAssocID="{45B0FFC7-FE8A-466F-A1F0-4E14B878763B}" presName="ParentText" presStyleLbl="node1" presStyleIdx="1" presStyleCnt="3" custScaleX="146232" custLinFactNeighborX="-77789" custLinFactNeighborY="350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71246-4F52-47CC-A172-EFEDD2488F8B}" type="pres">
      <dgm:prSet presAssocID="{45B0FFC7-FE8A-466F-A1F0-4E14B878763B}" presName="ChildText" presStyleLbl="revTx" presStyleIdx="1" presStyleCnt="3" custScaleX="228295" custScaleY="58266" custLinFactNeighborX="-12821" custLinFactNeighborY="40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EC42F-F1C0-4DCE-92F4-B6D79F4522FA}" type="pres">
      <dgm:prSet presAssocID="{53AA4C51-7F98-403E-BB7D-BB9AB0EFF750}" presName="sibTrans" presStyleCnt="0"/>
      <dgm:spPr/>
    </dgm:pt>
    <dgm:pt modelId="{E4DF43F0-4A53-415F-BC08-C3FCE647478F}" type="pres">
      <dgm:prSet presAssocID="{5F70C315-68F1-44A8-B98C-0149595F8290}" presName="composite" presStyleCnt="0"/>
      <dgm:spPr/>
    </dgm:pt>
    <dgm:pt modelId="{7781676F-28BF-4CFB-8349-C648B73728C4}" type="pres">
      <dgm:prSet presAssocID="{5F70C315-68F1-44A8-B98C-0149595F8290}" presName="ParentText" presStyleLbl="node1" presStyleIdx="2" presStyleCnt="3" custScaleX="129654" custScaleY="138617" custLinFactNeighborX="-13291" custLinFactNeighborY="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4707D-A18E-454D-A63D-21365E7CD052}" type="pres">
      <dgm:prSet presAssocID="{5F70C315-68F1-44A8-B98C-0149595F8290}" presName="FinalChildText" presStyleLbl="revTx" presStyleIdx="2" presStyleCnt="3" custAng="0" custScaleX="225875" custScaleY="269332" custLinFactNeighborX="75018" custLinFactNeighborY="-11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DE65B-C4E2-480B-B3AD-A933A448569C}" srcId="{5F70C315-68F1-44A8-B98C-0149595F8290}" destId="{DDACFA98-E454-4635-BBBC-62BC9D6B1236}" srcOrd="0" destOrd="0" parTransId="{7138DC73-3465-458C-BF94-F84C8B6ABCD0}" sibTransId="{BDBBE52B-55FB-4B95-BDB8-F7C51699C689}"/>
    <dgm:cxn modelId="{BE1BC0FA-1C26-4FC8-B029-6373356F6F8F}" srcId="{9B7A2BC0-6EB0-4656-B637-64C3D01F99AC}" destId="{E69C1EBB-15EB-4BDB-B321-D0EACB33B763}" srcOrd="3" destOrd="0" parTransId="{0370F4B4-7C72-49BE-9FFC-88F085BAB985}" sibTransId="{807CA533-BDC7-473E-9741-37B94856C27C}"/>
    <dgm:cxn modelId="{45F20648-D344-47BC-A867-5EB7BE65E0A2}" type="presOf" srcId="{45B0FFC7-FE8A-466F-A1F0-4E14B878763B}" destId="{875A1382-1774-4063-AB2B-9294566F5974}" srcOrd="0" destOrd="0" presId="urn:microsoft.com/office/officeart/2005/8/layout/StepDownProcess"/>
    <dgm:cxn modelId="{30DDFEB8-6C8C-4B97-AEE5-C8A58DD0C17E}" srcId="{BF993BEB-3145-4C4A-B5DC-B0EE4284DC39}" destId="{45B0FFC7-FE8A-466F-A1F0-4E14B878763B}" srcOrd="1" destOrd="0" parTransId="{4F561E02-3113-47F8-95AA-827C8703DE28}" sibTransId="{53AA4C51-7F98-403E-BB7D-BB9AB0EFF750}"/>
    <dgm:cxn modelId="{FF253111-9DE0-42B0-A5FB-7E2226CFB10C}" srcId="{5F70C315-68F1-44A8-B98C-0149595F8290}" destId="{4D9758E3-3FB7-44D7-9887-E332095CFBC7}" srcOrd="1" destOrd="0" parTransId="{0FE90DCB-FB12-430C-80AB-4BBE1D96C505}" sibTransId="{5074E02D-D6F0-4532-A1BE-B04E8DEDE12D}"/>
    <dgm:cxn modelId="{F138ACA2-3D5A-42CC-BB31-F830666880BC}" srcId="{9B7A2BC0-6EB0-4656-B637-64C3D01F99AC}" destId="{BBB385C8-DD2C-4932-A289-93EC18C6C05E}" srcOrd="0" destOrd="0" parTransId="{AD780083-3251-482E-8AD5-B16CB4737D84}" sibTransId="{42E8D5F7-3578-480A-980F-CACEE8BF941B}"/>
    <dgm:cxn modelId="{3789824F-F537-4A6E-BE9F-205B7F3CA49B}" srcId="{5F70C315-68F1-44A8-B98C-0149595F8290}" destId="{6ADF71D2-C589-42A5-9AD8-AFDE5D5098E8}" srcOrd="2" destOrd="0" parTransId="{13905ED7-546E-48AF-9E5E-042F72BB05AE}" sibTransId="{C667FA4F-B315-4AB3-8A92-80F67BA5C80C}"/>
    <dgm:cxn modelId="{A69F39AE-86F8-49C9-A81C-1F3684913A6F}" type="presOf" srcId="{008B9283-3A67-4670-8F71-D2F9C3EE76C2}" destId="{2B771246-4F52-47CC-A172-EFEDD2488F8B}" srcOrd="0" destOrd="0" presId="urn:microsoft.com/office/officeart/2005/8/layout/StepDownProcess"/>
    <dgm:cxn modelId="{E41E9AB1-7A56-4538-A62A-D020E318FF0E}" type="presOf" srcId="{DDACFA98-E454-4635-BBBC-62BC9D6B1236}" destId="{F2B4707D-A18E-454D-A63D-21365E7CD052}" srcOrd="0" destOrd="0" presId="urn:microsoft.com/office/officeart/2005/8/layout/StepDownProcess"/>
    <dgm:cxn modelId="{38E964A0-C44F-4304-B86B-06E742E4D542}" type="presOf" srcId="{BF993BEB-3145-4C4A-B5DC-B0EE4284DC39}" destId="{09DE5611-BDE8-4C98-82DB-78AA35E28261}" srcOrd="0" destOrd="0" presId="urn:microsoft.com/office/officeart/2005/8/layout/StepDownProcess"/>
    <dgm:cxn modelId="{24372DAE-4CDF-4E8B-BE40-77E7DA1EE06B}" type="presOf" srcId="{829BED0A-8328-4D89-A57E-FA4EFC54EC62}" destId="{F2B4707D-A18E-454D-A63D-21365E7CD052}" srcOrd="0" destOrd="3" presId="urn:microsoft.com/office/officeart/2005/8/layout/StepDownProcess"/>
    <dgm:cxn modelId="{BB488B80-F277-4018-A0BA-5B3E9B584D3C}" type="presOf" srcId="{5F70C315-68F1-44A8-B98C-0149595F8290}" destId="{7781676F-28BF-4CFB-8349-C648B73728C4}" srcOrd="0" destOrd="0" presId="urn:microsoft.com/office/officeart/2005/8/layout/StepDownProcess"/>
    <dgm:cxn modelId="{42B075F8-8B20-476B-A07B-F9F45621B3FD}" type="presOf" srcId="{2BBD292B-6173-4641-8B01-DA797E3FA464}" destId="{5C07B0E7-32E9-442D-9D0B-12FADF181475}" srcOrd="0" destOrd="2" presId="urn:microsoft.com/office/officeart/2005/8/layout/StepDownProcess"/>
    <dgm:cxn modelId="{C4B160A8-9860-4B9C-92ED-83309582DEE7}" srcId="{5F70C315-68F1-44A8-B98C-0149595F8290}" destId="{829BED0A-8328-4D89-A57E-FA4EFC54EC62}" srcOrd="3" destOrd="0" parTransId="{3EACC06F-12E4-4442-92ED-BBD7FA95EF54}" sibTransId="{CE93A8E7-6928-423A-8FF7-13137A9CFA87}"/>
    <dgm:cxn modelId="{AAA5712C-7267-45BC-AAEF-609AE50460BE}" srcId="{9B7A2BC0-6EB0-4656-B637-64C3D01F99AC}" destId="{2BBD292B-6173-4641-8B01-DA797E3FA464}" srcOrd="2" destOrd="0" parTransId="{A671F691-7699-4AB5-96FF-FF01FDA8D55B}" sibTransId="{5B146875-E5DA-44C0-841D-791F5C96D2E5}"/>
    <dgm:cxn modelId="{C30BA263-6F56-4BA9-AF35-61705611FB8E}" type="presOf" srcId="{4D9758E3-3FB7-44D7-9887-E332095CFBC7}" destId="{F2B4707D-A18E-454D-A63D-21365E7CD052}" srcOrd="0" destOrd="1" presId="urn:microsoft.com/office/officeart/2005/8/layout/StepDownProcess"/>
    <dgm:cxn modelId="{C19B6198-F195-45B5-9991-BC773B114F50}" srcId="{BF993BEB-3145-4C4A-B5DC-B0EE4284DC39}" destId="{5F70C315-68F1-44A8-B98C-0149595F8290}" srcOrd="2" destOrd="0" parTransId="{03AAB580-B7BF-486A-8295-EBC77D07D8B3}" sibTransId="{B7D29D0E-6857-4C4A-AB7A-5CD44C629FD1}"/>
    <dgm:cxn modelId="{230B3369-9A20-4D62-8E0D-C3D559BA8A83}" type="presOf" srcId="{E69C1EBB-15EB-4BDB-B321-D0EACB33B763}" destId="{5C07B0E7-32E9-442D-9D0B-12FADF181475}" srcOrd="0" destOrd="3" presId="urn:microsoft.com/office/officeart/2005/8/layout/StepDownProcess"/>
    <dgm:cxn modelId="{BB44AE33-950E-45D3-9B1F-9B26EFC58FB7}" srcId="{BF993BEB-3145-4C4A-B5DC-B0EE4284DC39}" destId="{9B7A2BC0-6EB0-4656-B637-64C3D01F99AC}" srcOrd="0" destOrd="0" parTransId="{1B4D4475-91C4-4153-8271-C9EFDBD3BC2C}" sibTransId="{DF1DCF07-7235-413F-85BA-99E545ACFEE8}"/>
    <dgm:cxn modelId="{949430F3-9157-4EE4-90AE-8E66A6A40EEE}" srcId="{45B0FFC7-FE8A-466F-A1F0-4E14B878763B}" destId="{008B9283-3A67-4670-8F71-D2F9C3EE76C2}" srcOrd="0" destOrd="0" parTransId="{C1C115AC-7DBF-4FC4-B230-040BE7A1C497}" sibTransId="{5D83EFC1-BB99-432E-BF04-8E053AA6EB27}"/>
    <dgm:cxn modelId="{415110DA-254A-40B1-8F1D-3AFD97E0F030}" type="presOf" srcId="{9B7A2BC0-6EB0-4656-B637-64C3D01F99AC}" destId="{4247B52D-D260-470B-B6E7-7710B4508B4F}" srcOrd="0" destOrd="0" presId="urn:microsoft.com/office/officeart/2005/8/layout/StepDownProcess"/>
    <dgm:cxn modelId="{885AFA64-769F-4B7F-A86C-8DCA481EEB3F}" type="presOf" srcId="{BBB385C8-DD2C-4932-A289-93EC18C6C05E}" destId="{5C07B0E7-32E9-442D-9D0B-12FADF181475}" srcOrd="0" destOrd="0" presId="urn:microsoft.com/office/officeart/2005/8/layout/StepDownProcess"/>
    <dgm:cxn modelId="{8919E2EB-3C58-43A6-8A85-51F7CC638564}" type="presOf" srcId="{6ADF71D2-C589-42A5-9AD8-AFDE5D5098E8}" destId="{F2B4707D-A18E-454D-A63D-21365E7CD052}" srcOrd="0" destOrd="2" presId="urn:microsoft.com/office/officeart/2005/8/layout/StepDownProcess"/>
    <dgm:cxn modelId="{D67A3A2E-FE06-453B-9F31-183C6DBEE977}" srcId="{9B7A2BC0-6EB0-4656-B637-64C3D01F99AC}" destId="{BD4DAE1D-30CD-401A-A372-C44AD39BBF53}" srcOrd="1" destOrd="0" parTransId="{F5A03251-C348-433C-AC3D-188BFFEF21C1}" sibTransId="{8AD48EB6-8DE9-4FE1-B6E1-50F65C1019E9}"/>
    <dgm:cxn modelId="{334447BC-F319-47D4-9B0C-30F6AC366551}" type="presOf" srcId="{BD4DAE1D-30CD-401A-A372-C44AD39BBF53}" destId="{5C07B0E7-32E9-442D-9D0B-12FADF181475}" srcOrd="0" destOrd="1" presId="urn:microsoft.com/office/officeart/2005/8/layout/StepDownProcess"/>
    <dgm:cxn modelId="{DB34E303-F7D7-40EE-BEBD-5FD7008B5618}" type="presParOf" srcId="{09DE5611-BDE8-4C98-82DB-78AA35E28261}" destId="{2967ED58-3C88-4F7C-AD28-18EFE50436FC}" srcOrd="0" destOrd="0" presId="urn:microsoft.com/office/officeart/2005/8/layout/StepDownProcess"/>
    <dgm:cxn modelId="{B6774D39-F234-48F4-995D-4C545D800BC2}" type="presParOf" srcId="{2967ED58-3C88-4F7C-AD28-18EFE50436FC}" destId="{BC61A75A-B0A3-469D-889A-6FDEA2152B18}" srcOrd="0" destOrd="0" presId="urn:microsoft.com/office/officeart/2005/8/layout/StepDownProcess"/>
    <dgm:cxn modelId="{0AE868D9-87FA-447C-B92F-1E0C546B8004}" type="presParOf" srcId="{2967ED58-3C88-4F7C-AD28-18EFE50436FC}" destId="{4247B52D-D260-470B-B6E7-7710B4508B4F}" srcOrd="1" destOrd="0" presId="urn:microsoft.com/office/officeart/2005/8/layout/StepDownProcess"/>
    <dgm:cxn modelId="{837B6A98-0F70-4281-9EE8-AAF36D33D787}" type="presParOf" srcId="{2967ED58-3C88-4F7C-AD28-18EFE50436FC}" destId="{5C07B0E7-32E9-442D-9D0B-12FADF181475}" srcOrd="2" destOrd="0" presId="urn:microsoft.com/office/officeart/2005/8/layout/StepDownProcess"/>
    <dgm:cxn modelId="{465B92E4-336B-4669-B121-FDCA1208FA59}" type="presParOf" srcId="{09DE5611-BDE8-4C98-82DB-78AA35E28261}" destId="{3D167287-838E-4397-9F68-B85F9492B2FB}" srcOrd="1" destOrd="0" presId="urn:microsoft.com/office/officeart/2005/8/layout/StepDownProcess"/>
    <dgm:cxn modelId="{5718531E-E824-4986-98F3-B4446A731184}" type="presParOf" srcId="{09DE5611-BDE8-4C98-82DB-78AA35E28261}" destId="{4165FCF3-2819-4A66-91A3-7204B3B65847}" srcOrd="2" destOrd="0" presId="urn:microsoft.com/office/officeart/2005/8/layout/StepDownProcess"/>
    <dgm:cxn modelId="{6CA2D10A-EF0B-4C7E-91B7-8A652023310F}" type="presParOf" srcId="{4165FCF3-2819-4A66-91A3-7204B3B65847}" destId="{CC5D50DC-457A-4093-9F33-B0DAA19D836E}" srcOrd="0" destOrd="0" presId="urn:microsoft.com/office/officeart/2005/8/layout/StepDownProcess"/>
    <dgm:cxn modelId="{E41DBE0F-4EB1-4BD1-94E6-47B6E81CDB5E}" type="presParOf" srcId="{4165FCF3-2819-4A66-91A3-7204B3B65847}" destId="{875A1382-1774-4063-AB2B-9294566F5974}" srcOrd="1" destOrd="0" presId="urn:microsoft.com/office/officeart/2005/8/layout/StepDownProcess"/>
    <dgm:cxn modelId="{0F547BE9-0F85-4512-BA85-8D7973BC90F5}" type="presParOf" srcId="{4165FCF3-2819-4A66-91A3-7204B3B65847}" destId="{2B771246-4F52-47CC-A172-EFEDD2488F8B}" srcOrd="2" destOrd="0" presId="urn:microsoft.com/office/officeart/2005/8/layout/StepDownProcess"/>
    <dgm:cxn modelId="{CB274A00-27E1-495A-9509-E925AF48B16D}" type="presParOf" srcId="{09DE5611-BDE8-4C98-82DB-78AA35E28261}" destId="{D4BEC42F-F1C0-4DCE-92F4-B6D79F4522FA}" srcOrd="3" destOrd="0" presId="urn:microsoft.com/office/officeart/2005/8/layout/StepDownProcess"/>
    <dgm:cxn modelId="{AA46EE11-27BF-42E9-B0BA-BD9739321EEE}" type="presParOf" srcId="{09DE5611-BDE8-4C98-82DB-78AA35E28261}" destId="{E4DF43F0-4A53-415F-BC08-C3FCE647478F}" srcOrd="4" destOrd="0" presId="urn:microsoft.com/office/officeart/2005/8/layout/StepDownProcess"/>
    <dgm:cxn modelId="{68A6318D-819F-4D99-86AD-223603D27FAD}" type="presParOf" srcId="{E4DF43F0-4A53-415F-BC08-C3FCE647478F}" destId="{7781676F-28BF-4CFB-8349-C648B73728C4}" srcOrd="0" destOrd="0" presId="urn:microsoft.com/office/officeart/2005/8/layout/StepDownProcess"/>
    <dgm:cxn modelId="{46B6CA0D-14F8-4B38-B7D9-417D7FA2983A}" type="presParOf" srcId="{E4DF43F0-4A53-415F-BC08-C3FCE647478F}" destId="{F2B4707D-A18E-454D-A63D-21365E7CD05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2EBEE-6633-4A74-B628-00C0FDAEEDD2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0C7D7B8E-F3E2-4A61-9150-0071C131B899}">
      <dgm:prSet phldrT="[Текст]" custT="1"/>
      <dgm:spPr/>
      <dgm:t>
        <a:bodyPr/>
        <a:lstStyle/>
        <a:p>
          <a:r>
            <a:rPr lang="ru-RU" sz="3600" dirty="0" smtClean="0"/>
            <a:t>3</a:t>
          </a:r>
          <a:endParaRPr lang="ru-RU" sz="3600" dirty="0"/>
        </a:p>
      </dgm:t>
    </dgm:pt>
    <dgm:pt modelId="{0B4506F9-61B7-48C0-BF84-EAE94E72916D}" type="parTrans" cxnId="{C17636A6-25F2-416A-AF58-DA43A45AF39E}">
      <dgm:prSet/>
      <dgm:spPr/>
      <dgm:t>
        <a:bodyPr/>
        <a:lstStyle/>
        <a:p>
          <a:endParaRPr lang="ru-RU"/>
        </a:p>
      </dgm:t>
    </dgm:pt>
    <dgm:pt modelId="{4A2854B6-B3E3-4854-B97D-01B146F9CA1D}" type="sibTrans" cxnId="{C17636A6-25F2-416A-AF58-DA43A45AF39E}">
      <dgm:prSet/>
      <dgm:spPr/>
      <dgm:t>
        <a:bodyPr/>
        <a:lstStyle/>
        <a:p>
          <a:endParaRPr lang="ru-RU"/>
        </a:p>
      </dgm:t>
    </dgm:pt>
    <dgm:pt modelId="{98B461E2-B6A3-4DCD-92CE-96435131E868}">
      <dgm:prSet phldrT="[Текст]" custT="1"/>
      <dgm:spPr/>
      <dgm:t>
        <a:bodyPr/>
        <a:lstStyle/>
        <a:p>
          <a:r>
            <a:rPr lang="ru-RU" sz="3600" dirty="0" smtClean="0"/>
            <a:t>7</a:t>
          </a:r>
          <a:endParaRPr lang="ru-RU" sz="3600" dirty="0"/>
        </a:p>
      </dgm:t>
    </dgm:pt>
    <dgm:pt modelId="{9B8AA5D4-D061-4807-A709-D4FBD4FA6FAD}" type="parTrans" cxnId="{EA19CB50-89AE-4563-AB6A-899A878A5FDA}">
      <dgm:prSet/>
      <dgm:spPr/>
      <dgm:t>
        <a:bodyPr/>
        <a:lstStyle/>
        <a:p>
          <a:endParaRPr lang="ru-RU"/>
        </a:p>
      </dgm:t>
    </dgm:pt>
    <dgm:pt modelId="{4898B3A6-F83B-4CF3-ADAE-8CB301D03418}" type="sibTrans" cxnId="{EA19CB50-89AE-4563-AB6A-899A878A5FDA}">
      <dgm:prSet/>
      <dgm:spPr/>
      <dgm:t>
        <a:bodyPr/>
        <a:lstStyle/>
        <a:p>
          <a:endParaRPr lang="ru-RU"/>
        </a:p>
      </dgm:t>
    </dgm:pt>
    <dgm:pt modelId="{42A55AA2-60E5-4F77-A718-57AF2BEA85D7}">
      <dgm:prSet phldrT="[Текст]" custT="1"/>
      <dgm:spPr/>
      <dgm:t>
        <a:bodyPr/>
        <a:lstStyle/>
        <a:p>
          <a:r>
            <a:rPr lang="ru-RU" sz="3600" dirty="0" smtClean="0"/>
            <a:t>2</a:t>
          </a:r>
          <a:endParaRPr lang="ru-RU" sz="3600" dirty="0"/>
        </a:p>
      </dgm:t>
    </dgm:pt>
    <dgm:pt modelId="{5C4AEAC9-936A-43DA-A53D-C8302304D024}" type="parTrans" cxnId="{51AA57EE-5000-4A6E-ACDF-D033BA871CCA}">
      <dgm:prSet/>
      <dgm:spPr/>
      <dgm:t>
        <a:bodyPr/>
        <a:lstStyle/>
        <a:p>
          <a:endParaRPr lang="ru-RU"/>
        </a:p>
      </dgm:t>
    </dgm:pt>
    <dgm:pt modelId="{3BEBD40B-2C69-4472-A6EF-0D091092B671}" type="sibTrans" cxnId="{51AA57EE-5000-4A6E-ACDF-D033BA871CCA}">
      <dgm:prSet/>
      <dgm:spPr/>
      <dgm:t>
        <a:bodyPr/>
        <a:lstStyle/>
        <a:p>
          <a:endParaRPr lang="ru-RU"/>
        </a:p>
      </dgm:t>
    </dgm:pt>
    <dgm:pt modelId="{CF9B7F8D-0A0F-492A-A815-D5F8687C7FC0}" type="pres">
      <dgm:prSet presAssocID="{7B32EBEE-6633-4A74-B628-00C0FDAEEDD2}" presName="compositeShape" presStyleCnt="0">
        <dgm:presLayoutVars>
          <dgm:dir/>
          <dgm:resizeHandles/>
        </dgm:presLayoutVars>
      </dgm:prSet>
      <dgm:spPr/>
    </dgm:pt>
    <dgm:pt modelId="{5AEB6306-A76E-4086-9068-A13A0E366D53}" type="pres">
      <dgm:prSet presAssocID="{7B32EBEE-6633-4A74-B628-00C0FDAEEDD2}" presName="pyramid" presStyleLbl="node1" presStyleIdx="0" presStyleCnt="1" custLinFactNeighborY="3770"/>
      <dgm:spPr/>
    </dgm:pt>
    <dgm:pt modelId="{34B1737C-0234-48D4-82FC-8C684AC526B7}" type="pres">
      <dgm:prSet presAssocID="{7B32EBEE-6633-4A74-B628-00C0FDAEEDD2}" presName="theList" presStyleCnt="0"/>
      <dgm:spPr/>
    </dgm:pt>
    <dgm:pt modelId="{C150832C-DF60-4BF0-A829-0A64D396C6F8}" type="pres">
      <dgm:prSet presAssocID="{0C7D7B8E-F3E2-4A61-9150-0071C131B899}" presName="aNode" presStyleLbl="fgAcc1" presStyleIdx="0" presStyleCnt="3" custScaleX="122366" custScaleY="20485" custLinFactNeighborX="-22967" custLinFactNeighborY="-93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977E9-54F5-48EA-8CAF-FFA212B10FD5}" type="pres">
      <dgm:prSet presAssocID="{0C7D7B8E-F3E2-4A61-9150-0071C131B899}" presName="aSpace" presStyleCnt="0"/>
      <dgm:spPr/>
    </dgm:pt>
    <dgm:pt modelId="{5F15E523-CBA4-41E7-A94B-064B67B49EC8}" type="pres">
      <dgm:prSet presAssocID="{98B461E2-B6A3-4DCD-92CE-96435131E868}" presName="aNode" presStyleLbl="fgAcc1" presStyleIdx="1" presStyleCnt="3" custScaleX="123454" custScaleY="19707" custLinFactY="-2625" custLinFactNeighborX="-223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C0151-C0DE-4ABD-87D3-1EF567E5A0AC}" type="pres">
      <dgm:prSet presAssocID="{98B461E2-B6A3-4DCD-92CE-96435131E868}" presName="aSpace" presStyleCnt="0"/>
      <dgm:spPr/>
    </dgm:pt>
    <dgm:pt modelId="{FFE38D57-A0D4-4138-A168-E877EC691D51}" type="pres">
      <dgm:prSet presAssocID="{42A55AA2-60E5-4F77-A718-57AF2BEA85D7}" presName="aNode" presStyleLbl="fgAcc1" presStyleIdx="2" presStyleCnt="3" custScaleX="119094" custScaleY="22183" custLinFactY="-3702" custLinFactNeighborX="-223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F57C1-1943-4EB5-BCD2-BD61F81AE396}" type="pres">
      <dgm:prSet presAssocID="{42A55AA2-60E5-4F77-A718-57AF2BEA85D7}" presName="aSpace" presStyleCnt="0"/>
      <dgm:spPr/>
    </dgm:pt>
  </dgm:ptLst>
  <dgm:cxnLst>
    <dgm:cxn modelId="{C17636A6-25F2-416A-AF58-DA43A45AF39E}" srcId="{7B32EBEE-6633-4A74-B628-00C0FDAEEDD2}" destId="{0C7D7B8E-F3E2-4A61-9150-0071C131B899}" srcOrd="0" destOrd="0" parTransId="{0B4506F9-61B7-48C0-BF84-EAE94E72916D}" sibTransId="{4A2854B6-B3E3-4854-B97D-01B146F9CA1D}"/>
    <dgm:cxn modelId="{1C11970C-E51B-4816-93A1-FB45BACAB1DD}" type="presOf" srcId="{0C7D7B8E-F3E2-4A61-9150-0071C131B899}" destId="{C150832C-DF60-4BF0-A829-0A64D396C6F8}" srcOrd="0" destOrd="0" presId="urn:microsoft.com/office/officeart/2005/8/layout/pyramid2"/>
    <dgm:cxn modelId="{6107A8BF-0BB6-4593-A1D7-0E663D6F48B0}" type="presOf" srcId="{7B32EBEE-6633-4A74-B628-00C0FDAEEDD2}" destId="{CF9B7F8D-0A0F-492A-A815-D5F8687C7FC0}" srcOrd="0" destOrd="0" presId="urn:microsoft.com/office/officeart/2005/8/layout/pyramid2"/>
    <dgm:cxn modelId="{51AA57EE-5000-4A6E-ACDF-D033BA871CCA}" srcId="{7B32EBEE-6633-4A74-B628-00C0FDAEEDD2}" destId="{42A55AA2-60E5-4F77-A718-57AF2BEA85D7}" srcOrd="2" destOrd="0" parTransId="{5C4AEAC9-936A-43DA-A53D-C8302304D024}" sibTransId="{3BEBD40B-2C69-4472-A6EF-0D091092B671}"/>
    <dgm:cxn modelId="{EA19CB50-89AE-4563-AB6A-899A878A5FDA}" srcId="{7B32EBEE-6633-4A74-B628-00C0FDAEEDD2}" destId="{98B461E2-B6A3-4DCD-92CE-96435131E868}" srcOrd="1" destOrd="0" parTransId="{9B8AA5D4-D061-4807-A709-D4FBD4FA6FAD}" sibTransId="{4898B3A6-F83B-4CF3-ADAE-8CB301D03418}"/>
    <dgm:cxn modelId="{40403DC8-5BFB-4540-A686-301B76A47F21}" type="presOf" srcId="{98B461E2-B6A3-4DCD-92CE-96435131E868}" destId="{5F15E523-CBA4-41E7-A94B-064B67B49EC8}" srcOrd="0" destOrd="0" presId="urn:microsoft.com/office/officeart/2005/8/layout/pyramid2"/>
    <dgm:cxn modelId="{2D307510-7736-485E-A78B-5A24833873F2}" type="presOf" srcId="{42A55AA2-60E5-4F77-A718-57AF2BEA85D7}" destId="{FFE38D57-A0D4-4138-A168-E877EC691D51}" srcOrd="0" destOrd="0" presId="urn:microsoft.com/office/officeart/2005/8/layout/pyramid2"/>
    <dgm:cxn modelId="{A1F73B1A-6DBA-4305-ACDE-40A2ED7C0CB5}" type="presParOf" srcId="{CF9B7F8D-0A0F-492A-A815-D5F8687C7FC0}" destId="{5AEB6306-A76E-4086-9068-A13A0E366D53}" srcOrd="0" destOrd="0" presId="urn:microsoft.com/office/officeart/2005/8/layout/pyramid2"/>
    <dgm:cxn modelId="{DC11C417-19B7-452F-9BEB-20B9C04DA52A}" type="presParOf" srcId="{CF9B7F8D-0A0F-492A-A815-D5F8687C7FC0}" destId="{34B1737C-0234-48D4-82FC-8C684AC526B7}" srcOrd="1" destOrd="0" presId="urn:microsoft.com/office/officeart/2005/8/layout/pyramid2"/>
    <dgm:cxn modelId="{1D82C447-094C-4871-A546-6721C2498F87}" type="presParOf" srcId="{34B1737C-0234-48D4-82FC-8C684AC526B7}" destId="{C150832C-DF60-4BF0-A829-0A64D396C6F8}" srcOrd="0" destOrd="0" presId="urn:microsoft.com/office/officeart/2005/8/layout/pyramid2"/>
    <dgm:cxn modelId="{83F8AEA4-FB58-44B8-80DC-F6F722B399DD}" type="presParOf" srcId="{34B1737C-0234-48D4-82FC-8C684AC526B7}" destId="{8BE977E9-54F5-48EA-8CAF-FFA212B10FD5}" srcOrd="1" destOrd="0" presId="urn:microsoft.com/office/officeart/2005/8/layout/pyramid2"/>
    <dgm:cxn modelId="{2B576B4F-F1BF-422C-B8A8-25D2B421439E}" type="presParOf" srcId="{34B1737C-0234-48D4-82FC-8C684AC526B7}" destId="{5F15E523-CBA4-41E7-A94B-064B67B49EC8}" srcOrd="2" destOrd="0" presId="urn:microsoft.com/office/officeart/2005/8/layout/pyramid2"/>
    <dgm:cxn modelId="{4DD1EB20-0877-48F7-B7C3-3681FE792809}" type="presParOf" srcId="{34B1737C-0234-48D4-82FC-8C684AC526B7}" destId="{AF5C0151-C0DE-4ABD-87D3-1EF567E5A0AC}" srcOrd="3" destOrd="0" presId="urn:microsoft.com/office/officeart/2005/8/layout/pyramid2"/>
    <dgm:cxn modelId="{170F5FDA-21B7-4CF6-AEA7-56ED9CBF3AA4}" type="presParOf" srcId="{34B1737C-0234-48D4-82FC-8C684AC526B7}" destId="{FFE38D57-A0D4-4138-A168-E877EC691D51}" srcOrd="4" destOrd="0" presId="urn:microsoft.com/office/officeart/2005/8/layout/pyramid2"/>
    <dgm:cxn modelId="{49B20D60-65B4-421C-B288-AA48EC199E5F}" type="presParOf" srcId="{34B1737C-0234-48D4-82FC-8C684AC526B7}" destId="{385F57C1-1943-4EB5-BCD2-BD61F81AE39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32EBEE-6633-4A74-B628-00C0FDAEEDD2}" type="doc">
      <dgm:prSet loTypeId="urn:microsoft.com/office/officeart/2005/8/layout/pyramid2" loCatId="pyramid" qsTypeId="urn:microsoft.com/office/officeart/2005/8/quickstyle/simple1" qsCatId="simple" csTypeId="urn:microsoft.com/office/officeart/2005/8/colors/accent5_5" csCatId="accent5" phldr="1"/>
      <dgm:spPr/>
    </dgm:pt>
    <dgm:pt modelId="{0C7D7B8E-F3E2-4A61-9150-0071C131B899}">
      <dgm:prSet phldrT="[Текст]" custT="1"/>
      <dgm:spPr/>
      <dgm:t>
        <a:bodyPr/>
        <a:lstStyle/>
        <a:p>
          <a:r>
            <a:rPr lang="ru-RU" sz="3200" dirty="0" smtClean="0"/>
            <a:t>427</a:t>
          </a:r>
          <a:endParaRPr lang="ru-RU" sz="3200" dirty="0"/>
        </a:p>
      </dgm:t>
    </dgm:pt>
    <dgm:pt modelId="{0B4506F9-61B7-48C0-BF84-EAE94E72916D}" type="parTrans" cxnId="{C17636A6-25F2-416A-AF58-DA43A45AF39E}">
      <dgm:prSet/>
      <dgm:spPr/>
      <dgm:t>
        <a:bodyPr/>
        <a:lstStyle/>
        <a:p>
          <a:endParaRPr lang="ru-RU"/>
        </a:p>
      </dgm:t>
    </dgm:pt>
    <dgm:pt modelId="{4A2854B6-B3E3-4854-B97D-01B146F9CA1D}" type="sibTrans" cxnId="{C17636A6-25F2-416A-AF58-DA43A45AF39E}">
      <dgm:prSet/>
      <dgm:spPr/>
      <dgm:t>
        <a:bodyPr/>
        <a:lstStyle/>
        <a:p>
          <a:endParaRPr lang="ru-RU"/>
        </a:p>
      </dgm:t>
    </dgm:pt>
    <dgm:pt modelId="{98B461E2-B6A3-4DCD-92CE-96435131E868}">
      <dgm:prSet phldrT="[Текст]" custT="1"/>
      <dgm:spPr/>
      <dgm:t>
        <a:bodyPr/>
        <a:lstStyle/>
        <a:p>
          <a:r>
            <a:rPr lang="ru-RU" sz="3200" dirty="0" smtClean="0"/>
            <a:t>377</a:t>
          </a:r>
          <a:endParaRPr lang="ru-RU" sz="3200" dirty="0"/>
        </a:p>
      </dgm:t>
    </dgm:pt>
    <dgm:pt modelId="{9B8AA5D4-D061-4807-A709-D4FBD4FA6FAD}" type="parTrans" cxnId="{EA19CB50-89AE-4563-AB6A-899A878A5FDA}">
      <dgm:prSet/>
      <dgm:spPr/>
      <dgm:t>
        <a:bodyPr/>
        <a:lstStyle/>
        <a:p>
          <a:endParaRPr lang="ru-RU"/>
        </a:p>
      </dgm:t>
    </dgm:pt>
    <dgm:pt modelId="{4898B3A6-F83B-4CF3-ADAE-8CB301D03418}" type="sibTrans" cxnId="{EA19CB50-89AE-4563-AB6A-899A878A5FDA}">
      <dgm:prSet/>
      <dgm:spPr/>
      <dgm:t>
        <a:bodyPr/>
        <a:lstStyle/>
        <a:p>
          <a:endParaRPr lang="ru-RU"/>
        </a:p>
      </dgm:t>
    </dgm:pt>
    <dgm:pt modelId="{42A55AA2-60E5-4F77-A718-57AF2BEA85D7}">
      <dgm:prSet phldrT="[Текст]" custT="1"/>
      <dgm:spPr/>
      <dgm:t>
        <a:bodyPr/>
        <a:lstStyle/>
        <a:p>
          <a:r>
            <a:rPr lang="ru-RU" sz="3200" dirty="0" smtClean="0"/>
            <a:t>61</a:t>
          </a:r>
          <a:endParaRPr lang="ru-RU" sz="3200" dirty="0"/>
        </a:p>
      </dgm:t>
    </dgm:pt>
    <dgm:pt modelId="{5C4AEAC9-936A-43DA-A53D-C8302304D024}" type="parTrans" cxnId="{51AA57EE-5000-4A6E-ACDF-D033BA871CCA}">
      <dgm:prSet/>
      <dgm:spPr/>
      <dgm:t>
        <a:bodyPr/>
        <a:lstStyle/>
        <a:p>
          <a:endParaRPr lang="ru-RU"/>
        </a:p>
      </dgm:t>
    </dgm:pt>
    <dgm:pt modelId="{3BEBD40B-2C69-4472-A6EF-0D091092B671}" type="sibTrans" cxnId="{51AA57EE-5000-4A6E-ACDF-D033BA871CCA}">
      <dgm:prSet/>
      <dgm:spPr/>
      <dgm:t>
        <a:bodyPr/>
        <a:lstStyle/>
        <a:p>
          <a:endParaRPr lang="ru-RU"/>
        </a:p>
      </dgm:t>
    </dgm:pt>
    <dgm:pt modelId="{CF9B7F8D-0A0F-492A-A815-D5F8687C7FC0}" type="pres">
      <dgm:prSet presAssocID="{7B32EBEE-6633-4A74-B628-00C0FDAEEDD2}" presName="compositeShape" presStyleCnt="0">
        <dgm:presLayoutVars>
          <dgm:dir/>
          <dgm:resizeHandles/>
        </dgm:presLayoutVars>
      </dgm:prSet>
      <dgm:spPr/>
    </dgm:pt>
    <dgm:pt modelId="{5AEB6306-A76E-4086-9068-A13A0E366D53}" type="pres">
      <dgm:prSet presAssocID="{7B32EBEE-6633-4A74-B628-00C0FDAEEDD2}" presName="pyramid" presStyleLbl="node1" presStyleIdx="0" presStyleCnt="1" custLinFactNeighborX="1115" custLinFactNeighborY="-175"/>
      <dgm:spPr/>
    </dgm:pt>
    <dgm:pt modelId="{34B1737C-0234-48D4-82FC-8C684AC526B7}" type="pres">
      <dgm:prSet presAssocID="{7B32EBEE-6633-4A74-B628-00C0FDAEEDD2}" presName="theList" presStyleCnt="0"/>
      <dgm:spPr/>
    </dgm:pt>
    <dgm:pt modelId="{C150832C-DF60-4BF0-A829-0A64D396C6F8}" type="pres">
      <dgm:prSet presAssocID="{0C7D7B8E-F3E2-4A61-9150-0071C131B899}" presName="aNode" presStyleLbl="fgAcc1" presStyleIdx="0" presStyleCnt="3" custScaleX="84470" custScaleY="17260" custLinFactY="-2160" custLinFactNeighborX="5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977E9-54F5-48EA-8CAF-FFA212B10FD5}" type="pres">
      <dgm:prSet presAssocID="{0C7D7B8E-F3E2-4A61-9150-0071C131B899}" presName="aSpace" presStyleCnt="0"/>
      <dgm:spPr/>
    </dgm:pt>
    <dgm:pt modelId="{5F15E523-CBA4-41E7-A94B-064B67B49EC8}" type="pres">
      <dgm:prSet presAssocID="{98B461E2-B6A3-4DCD-92CE-96435131E868}" presName="aNode" presStyleLbl="fgAcc1" presStyleIdx="1" presStyleCnt="3" custScaleX="83462" custScaleY="17671" custLinFactY="-1665" custLinFactNeighborX="8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C0151-C0DE-4ABD-87D3-1EF567E5A0AC}" type="pres">
      <dgm:prSet presAssocID="{98B461E2-B6A3-4DCD-92CE-96435131E868}" presName="aSpace" presStyleCnt="0"/>
      <dgm:spPr/>
    </dgm:pt>
    <dgm:pt modelId="{FFE38D57-A0D4-4138-A168-E877EC691D51}" type="pres">
      <dgm:prSet presAssocID="{42A55AA2-60E5-4F77-A718-57AF2BEA85D7}" presName="aNode" presStyleLbl="fgAcc1" presStyleIdx="2" presStyleCnt="3" custScaleX="87048" custScaleY="17292" custLinFactY="-27" custLinFactNeighborX="70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F57C1-1943-4EB5-BCD2-BD61F81AE396}" type="pres">
      <dgm:prSet presAssocID="{42A55AA2-60E5-4F77-A718-57AF2BEA85D7}" presName="aSpace" presStyleCnt="0"/>
      <dgm:spPr/>
    </dgm:pt>
  </dgm:ptLst>
  <dgm:cxnLst>
    <dgm:cxn modelId="{C17636A6-25F2-416A-AF58-DA43A45AF39E}" srcId="{7B32EBEE-6633-4A74-B628-00C0FDAEEDD2}" destId="{0C7D7B8E-F3E2-4A61-9150-0071C131B899}" srcOrd="0" destOrd="0" parTransId="{0B4506F9-61B7-48C0-BF84-EAE94E72916D}" sibTransId="{4A2854B6-B3E3-4854-B97D-01B146F9CA1D}"/>
    <dgm:cxn modelId="{C35AA9D6-2007-4578-A658-503933FBBF8C}" type="presOf" srcId="{7B32EBEE-6633-4A74-B628-00C0FDAEEDD2}" destId="{CF9B7F8D-0A0F-492A-A815-D5F8687C7FC0}" srcOrd="0" destOrd="0" presId="urn:microsoft.com/office/officeart/2005/8/layout/pyramid2"/>
    <dgm:cxn modelId="{236B2FD1-DC3A-4A8E-BE3C-DDAEB418AFE5}" type="presOf" srcId="{42A55AA2-60E5-4F77-A718-57AF2BEA85D7}" destId="{FFE38D57-A0D4-4138-A168-E877EC691D51}" srcOrd="0" destOrd="0" presId="urn:microsoft.com/office/officeart/2005/8/layout/pyramid2"/>
    <dgm:cxn modelId="{51AA57EE-5000-4A6E-ACDF-D033BA871CCA}" srcId="{7B32EBEE-6633-4A74-B628-00C0FDAEEDD2}" destId="{42A55AA2-60E5-4F77-A718-57AF2BEA85D7}" srcOrd="2" destOrd="0" parTransId="{5C4AEAC9-936A-43DA-A53D-C8302304D024}" sibTransId="{3BEBD40B-2C69-4472-A6EF-0D091092B671}"/>
    <dgm:cxn modelId="{EA19CB50-89AE-4563-AB6A-899A878A5FDA}" srcId="{7B32EBEE-6633-4A74-B628-00C0FDAEEDD2}" destId="{98B461E2-B6A3-4DCD-92CE-96435131E868}" srcOrd="1" destOrd="0" parTransId="{9B8AA5D4-D061-4807-A709-D4FBD4FA6FAD}" sibTransId="{4898B3A6-F83B-4CF3-ADAE-8CB301D03418}"/>
    <dgm:cxn modelId="{A37270F4-25D6-41E1-B04C-1D6893029A0A}" type="presOf" srcId="{98B461E2-B6A3-4DCD-92CE-96435131E868}" destId="{5F15E523-CBA4-41E7-A94B-064B67B49EC8}" srcOrd="0" destOrd="0" presId="urn:microsoft.com/office/officeart/2005/8/layout/pyramid2"/>
    <dgm:cxn modelId="{760F92FD-5743-4F6C-ACB3-B4E3CA28FD1F}" type="presOf" srcId="{0C7D7B8E-F3E2-4A61-9150-0071C131B899}" destId="{C150832C-DF60-4BF0-A829-0A64D396C6F8}" srcOrd="0" destOrd="0" presId="urn:microsoft.com/office/officeart/2005/8/layout/pyramid2"/>
    <dgm:cxn modelId="{D9CEC929-52C5-4226-85E8-CE53C213EB27}" type="presParOf" srcId="{CF9B7F8D-0A0F-492A-A815-D5F8687C7FC0}" destId="{5AEB6306-A76E-4086-9068-A13A0E366D53}" srcOrd="0" destOrd="0" presId="urn:microsoft.com/office/officeart/2005/8/layout/pyramid2"/>
    <dgm:cxn modelId="{BD859138-9CDB-4104-8F6B-80E3897C25C9}" type="presParOf" srcId="{CF9B7F8D-0A0F-492A-A815-D5F8687C7FC0}" destId="{34B1737C-0234-48D4-82FC-8C684AC526B7}" srcOrd="1" destOrd="0" presId="urn:microsoft.com/office/officeart/2005/8/layout/pyramid2"/>
    <dgm:cxn modelId="{E839C7D3-94D3-4191-80D0-625A661C4580}" type="presParOf" srcId="{34B1737C-0234-48D4-82FC-8C684AC526B7}" destId="{C150832C-DF60-4BF0-A829-0A64D396C6F8}" srcOrd="0" destOrd="0" presId="urn:microsoft.com/office/officeart/2005/8/layout/pyramid2"/>
    <dgm:cxn modelId="{1F408122-C0DF-4E26-82F3-94D9A4F95333}" type="presParOf" srcId="{34B1737C-0234-48D4-82FC-8C684AC526B7}" destId="{8BE977E9-54F5-48EA-8CAF-FFA212B10FD5}" srcOrd="1" destOrd="0" presId="urn:microsoft.com/office/officeart/2005/8/layout/pyramid2"/>
    <dgm:cxn modelId="{6E904135-5857-4B09-8944-6EEB0797CEA4}" type="presParOf" srcId="{34B1737C-0234-48D4-82FC-8C684AC526B7}" destId="{5F15E523-CBA4-41E7-A94B-064B67B49EC8}" srcOrd="2" destOrd="0" presId="urn:microsoft.com/office/officeart/2005/8/layout/pyramid2"/>
    <dgm:cxn modelId="{2EBBAE8C-F54E-42E2-A15B-D8B6C7929208}" type="presParOf" srcId="{34B1737C-0234-48D4-82FC-8C684AC526B7}" destId="{AF5C0151-C0DE-4ABD-87D3-1EF567E5A0AC}" srcOrd="3" destOrd="0" presId="urn:microsoft.com/office/officeart/2005/8/layout/pyramid2"/>
    <dgm:cxn modelId="{3053F225-CEDB-4C09-A6CB-7BD3D01E18D3}" type="presParOf" srcId="{34B1737C-0234-48D4-82FC-8C684AC526B7}" destId="{FFE38D57-A0D4-4138-A168-E877EC691D51}" srcOrd="4" destOrd="0" presId="urn:microsoft.com/office/officeart/2005/8/layout/pyramid2"/>
    <dgm:cxn modelId="{728A88EE-1C8C-49D5-A2CD-E50C43C8AA22}" type="presParOf" srcId="{34B1737C-0234-48D4-82FC-8C684AC526B7}" destId="{385F57C1-1943-4EB5-BCD2-BD61F81AE39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B274F2-D98A-4A93-8C21-FFC69EC4F8FF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546FF4B-BB15-4DED-8D9F-C7241F4BD0AA}">
      <dgm:prSet phldrT="[Текст]" custT="1"/>
      <dgm:spPr/>
      <dgm:t>
        <a:bodyPr/>
        <a:lstStyle/>
        <a:p>
          <a:r>
            <a:rPr lang="ru-RU" sz="2400" dirty="0" smtClean="0"/>
            <a:t>Ст. 291.2 УК РФ– Мелкое взяточничество</a:t>
          </a:r>
          <a:endParaRPr lang="ru-RU" sz="2400" dirty="0"/>
        </a:p>
      </dgm:t>
    </dgm:pt>
    <dgm:pt modelId="{9C70E5C8-D1F9-4730-8D65-80240E26ED4E}" type="parTrans" cxnId="{D469CD5C-D2CD-479C-AD9D-5CBA69FE6821}">
      <dgm:prSet/>
      <dgm:spPr/>
      <dgm:t>
        <a:bodyPr/>
        <a:lstStyle/>
        <a:p>
          <a:endParaRPr lang="ru-RU"/>
        </a:p>
      </dgm:t>
    </dgm:pt>
    <dgm:pt modelId="{44FCCE48-00BF-4599-80C5-8B7660B570C9}" type="sibTrans" cxnId="{D469CD5C-D2CD-479C-AD9D-5CBA69FE6821}">
      <dgm:prSet/>
      <dgm:spPr/>
      <dgm:t>
        <a:bodyPr/>
        <a:lstStyle/>
        <a:p>
          <a:endParaRPr lang="ru-RU"/>
        </a:p>
      </dgm:t>
    </dgm:pt>
    <dgm:pt modelId="{C65BF298-3E8B-4ACF-B353-8097FF7CF5B9}">
      <dgm:prSet phldrT="[Текст]" custT="1"/>
      <dgm:spPr/>
      <dgm:t>
        <a:bodyPr/>
        <a:lstStyle/>
        <a:p>
          <a:r>
            <a:rPr lang="ru-RU" sz="2700" dirty="0" smtClean="0"/>
            <a:t>Ст.285.1 УК РФ -  Нецелевое расходование бюджетных средств</a:t>
          </a:r>
          <a:endParaRPr lang="ru-RU" sz="2700" dirty="0"/>
        </a:p>
      </dgm:t>
    </dgm:pt>
    <dgm:pt modelId="{58D136BA-998A-431F-BC7F-DB9919EDD2CF}" type="parTrans" cxnId="{6E0E656F-03C9-4020-9939-801CB20BE2F8}">
      <dgm:prSet/>
      <dgm:spPr/>
      <dgm:t>
        <a:bodyPr/>
        <a:lstStyle/>
        <a:p>
          <a:endParaRPr lang="ru-RU"/>
        </a:p>
      </dgm:t>
    </dgm:pt>
    <dgm:pt modelId="{4FF63F24-203C-40D5-894F-D8C8FDFB1726}" type="sibTrans" cxnId="{6E0E656F-03C9-4020-9939-801CB20BE2F8}">
      <dgm:prSet/>
      <dgm:spPr/>
      <dgm:t>
        <a:bodyPr/>
        <a:lstStyle/>
        <a:p>
          <a:endParaRPr lang="ru-RU"/>
        </a:p>
      </dgm:t>
    </dgm:pt>
    <dgm:pt modelId="{3A163B55-AEBC-4D94-AA18-C786D69C9EF8}">
      <dgm:prSet phldrT="[Текст]" custT="1"/>
      <dgm:spPr/>
      <dgm:t>
        <a:bodyPr/>
        <a:lstStyle/>
        <a:p>
          <a:r>
            <a:rPr lang="ru-RU" sz="3200" dirty="0" smtClean="0"/>
            <a:t>Ст.290 УК РФ -  Получение взятки</a:t>
          </a:r>
          <a:endParaRPr lang="ru-RU" sz="3200" dirty="0"/>
        </a:p>
      </dgm:t>
    </dgm:pt>
    <dgm:pt modelId="{2381D5CA-8DE4-4484-9BB1-8E803E0F0288}" type="parTrans" cxnId="{DC8C3569-A2C3-4D68-BBA2-A71CDC3EA553}">
      <dgm:prSet/>
      <dgm:spPr/>
      <dgm:t>
        <a:bodyPr/>
        <a:lstStyle/>
        <a:p>
          <a:endParaRPr lang="ru-RU"/>
        </a:p>
      </dgm:t>
    </dgm:pt>
    <dgm:pt modelId="{B90AA7EB-94E5-43AE-9FB1-907374146893}" type="sibTrans" cxnId="{DC8C3569-A2C3-4D68-BBA2-A71CDC3EA553}">
      <dgm:prSet/>
      <dgm:spPr/>
      <dgm:t>
        <a:bodyPr/>
        <a:lstStyle/>
        <a:p>
          <a:endParaRPr lang="ru-RU"/>
        </a:p>
      </dgm:t>
    </dgm:pt>
    <dgm:pt modelId="{FE58EFC2-9F53-4C92-83E5-CC20CF708BEE}">
      <dgm:prSet custT="1"/>
      <dgm:spPr/>
      <dgm:t>
        <a:bodyPr/>
        <a:lstStyle/>
        <a:p>
          <a:r>
            <a:rPr lang="ru-RU" sz="2800" dirty="0" smtClean="0"/>
            <a:t>Ст. 285 УК РФ – Злоупотребление должностными полномочиями </a:t>
          </a:r>
          <a:endParaRPr lang="ru-RU" sz="2800" dirty="0"/>
        </a:p>
      </dgm:t>
    </dgm:pt>
    <dgm:pt modelId="{EE5A0DE9-B7DE-4AB2-BCE7-EE9F2B30935C}" type="parTrans" cxnId="{D51F0FC3-F28B-4A0F-A1CF-0C103EC7E95E}">
      <dgm:prSet/>
      <dgm:spPr/>
      <dgm:t>
        <a:bodyPr/>
        <a:lstStyle/>
        <a:p>
          <a:endParaRPr lang="ru-RU"/>
        </a:p>
      </dgm:t>
    </dgm:pt>
    <dgm:pt modelId="{25D567AC-4E70-4C83-9F3D-2EC203F56C7E}" type="sibTrans" cxnId="{D51F0FC3-F28B-4A0F-A1CF-0C103EC7E95E}">
      <dgm:prSet/>
      <dgm:spPr/>
      <dgm:t>
        <a:bodyPr/>
        <a:lstStyle/>
        <a:p>
          <a:endParaRPr lang="ru-RU"/>
        </a:p>
      </dgm:t>
    </dgm:pt>
    <dgm:pt modelId="{DA1B96E9-2789-470C-B339-E0179683A62B}">
      <dgm:prSet phldrT="[Текст]" custT="1"/>
      <dgm:spPr/>
      <dgm:t>
        <a:bodyPr/>
        <a:lstStyle/>
        <a:p>
          <a:r>
            <a:rPr lang="ru-RU" sz="3200" dirty="0" smtClean="0"/>
            <a:t>Ст.292 УК РФ – Служебный подлог</a:t>
          </a:r>
          <a:endParaRPr lang="ru-RU" sz="3200" dirty="0"/>
        </a:p>
      </dgm:t>
    </dgm:pt>
    <dgm:pt modelId="{0B340C72-9A7B-4C80-9CD2-2A801201324B}" type="parTrans" cxnId="{B8024F29-33D7-472D-B1A9-89A60477EF69}">
      <dgm:prSet/>
      <dgm:spPr/>
      <dgm:t>
        <a:bodyPr/>
        <a:lstStyle/>
        <a:p>
          <a:endParaRPr lang="ru-RU"/>
        </a:p>
      </dgm:t>
    </dgm:pt>
    <dgm:pt modelId="{C69720E4-4292-4FBC-AD89-3053A1343958}" type="sibTrans" cxnId="{B8024F29-33D7-472D-B1A9-89A60477EF69}">
      <dgm:prSet/>
      <dgm:spPr/>
      <dgm:t>
        <a:bodyPr/>
        <a:lstStyle/>
        <a:p>
          <a:endParaRPr lang="ru-RU"/>
        </a:p>
      </dgm:t>
    </dgm:pt>
    <dgm:pt modelId="{D37F039E-7EC2-4E99-8C26-B2DB2FC40772}">
      <dgm:prSet phldrT="[Текст]"/>
      <dgm:spPr/>
      <dgm:t>
        <a:bodyPr/>
        <a:lstStyle/>
        <a:p>
          <a:endParaRPr lang="ru-RU" dirty="0"/>
        </a:p>
      </dgm:t>
    </dgm:pt>
    <dgm:pt modelId="{364FEE0E-01E0-4469-B04A-43402DEBCCCB}" type="parTrans" cxnId="{E6DB051F-9009-4417-9652-EE41CFE70BC5}">
      <dgm:prSet/>
      <dgm:spPr/>
      <dgm:t>
        <a:bodyPr/>
        <a:lstStyle/>
        <a:p>
          <a:endParaRPr lang="ru-RU"/>
        </a:p>
      </dgm:t>
    </dgm:pt>
    <dgm:pt modelId="{7ADD81B1-1E59-4CB0-9E35-47140A35DD62}" type="sibTrans" cxnId="{E6DB051F-9009-4417-9652-EE41CFE70BC5}">
      <dgm:prSet/>
      <dgm:spPr/>
      <dgm:t>
        <a:bodyPr/>
        <a:lstStyle/>
        <a:p>
          <a:endParaRPr lang="ru-RU"/>
        </a:p>
      </dgm:t>
    </dgm:pt>
    <dgm:pt modelId="{A50625FB-0A00-4733-83BB-449CE802D137}" type="pres">
      <dgm:prSet presAssocID="{4FB274F2-D98A-4A93-8C21-FFC69EC4F8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5C69A-4452-4129-8F6C-4029B35DEBCD}" type="pres">
      <dgm:prSet presAssocID="{4FB274F2-D98A-4A93-8C21-FFC69EC4F8FF}" presName="matrix" presStyleCnt="0"/>
      <dgm:spPr/>
    </dgm:pt>
    <dgm:pt modelId="{69D1775B-84BD-442F-BE1A-A3C6515E5FFA}" type="pres">
      <dgm:prSet presAssocID="{4FB274F2-D98A-4A93-8C21-FFC69EC4F8FF}" presName="tile1" presStyleLbl="node1" presStyleIdx="0" presStyleCnt="4" custScaleX="102190" custScaleY="94744"/>
      <dgm:spPr/>
      <dgm:t>
        <a:bodyPr/>
        <a:lstStyle/>
        <a:p>
          <a:endParaRPr lang="ru-RU"/>
        </a:p>
      </dgm:t>
    </dgm:pt>
    <dgm:pt modelId="{F8662F75-C477-463D-9A76-09D4371E5A58}" type="pres">
      <dgm:prSet presAssocID="{4FB274F2-D98A-4A93-8C21-FFC69EC4F8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D9AD6-5869-4343-9A8E-EC1E52DF6F25}" type="pres">
      <dgm:prSet presAssocID="{4FB274F2-D98A-4A93-8C21-FFC69EC4F8FF}" presName="tile2" presStyleLbl="node1" presStyleIdx="1" presStyleCnt="4" custScaleX="100746" custScaleY="93322"/>
      <dgm:spPr/>
      <dgm:t>
        <a:bodyPr/>
        <a:lstStyle/>
        <a:p>
          <a:endParaRPr lang="ru-RU"/>
        </a:p>
      </dgm:t>
    </dgm:pt>
    <dgm:pt modelId="{654AA5E2-FC2D-4EB0-A07E-1AABFF5CEAD3}" type="pres">
      <dgm:prSet presAssocID="{4FB274F2-D98A-4A93-8C21-FFC69EC4F8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D8376-A031-4469-9FCD-DB688244FA3C}" type="pres">
      <dgm:prSet presAssocID="{4FB274F2-D98A-4A93-8C21-FFC69EC4F8FF}" presName="tile3" presStyleLbl="node1" presStyleIdx="2" presStyleCnt="4" custLinFactNeighborX="866" custLinFactNeighborY="-4181"/>
      <dgm:spPr/>
      <dgm:t>
        <a:bodyPr/>
        <a:lstStyle/>
        <a:p>
          <a:endParaRPr lang="ru-RU"/>
        </a:p>
      </dgm:t>
    </dgm:pt>
    <dgm:pt modelId="{D36B35D3-AFD9-4705-99ED-E81F07938BE3}" type="pres">
      <dgm:prSet presAssocID="{4FB274F2-D98A-4A93-8C21-FFC69EC4F8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898D4-E721-4F06-8A90-BDD6BC1041DC}" type="pres">
      <dgm:prSet presAssocID="{4FB274F2-D98A-4A93-8C21-FFC69EC4F8FF}" presName="tile4" presStyleLbl="node1" presStyleIdx="3" presStyleCnt="4" custLinFactNeighborX="866" custLinFactNeighborY="-3252"/>
      <dgm:spPr/>
      <dgm:t>
        <a:bodyPr/>
        <a:lstStyle/>
        <a:p>
          <a:endParaRPr lang="ru-RU"/>
        </a:p>
      </dgm:t>
    </dgm:pt>
    <dgm:pt modelId="{6345BA16-1309-405C-9066-4CEFF8C9C480}" type="pres">
      <dgm:prSet presAssocID="{4FB274F2-D98A-4A93-8C21-FFC69EC4F8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40217-BF3D-4D79-AFA7-D712A1489ED7}" type="pres">
      <dgm:prSet presAssocID="{4FB274F2-D98A-4A93-8C21-FFC69EC4F8FF}" presName="centerTile" presStyleLbl="fgShp" presStyleIdx="0" presStyleCnt="1" custScaleX="113095" custScaleY="137705" custLinFactNeighborX="0" custLinFactNeighborY="655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6DB051F-9009-4417-9652-EE41CFE70BC5}" srcId="{5546FF4B-BB15-4DED-8D9F-C7241F4BD0AA}" destId="{D37F039E-7EC2-4E99-8C26-B2DB2FC40772}" srcOrd="4" destOrd="0" parTransId="{364FEE0E-01E0-4469-B04A-43402DEBCCCB}" sibTransId="{7ADD81B1-1E59-4CB0-9E35-47140A35DD62}"/>
    <dgm:cxn modelId="{F639019A-944A-4E45-8AB2-BEF25F749B72}" type="presOf" srcId="{FE58EFC2-9F53-4C92-83E5-CC20CF708BEE}" destId="{654AA5E2-FC2D-4EB0-A07E-1AABFF5CEAD3}" srcOrd="1" destOrd="0" presId="urn:microsoft.com/office/officeart/2005/8/layout/matrix1"/>
    <dgm:cxn modelId="{DC8C3569-A2C3-4D68-BBA2-A71CDC3EA553}" srcId="{5546FF4B-BB15-4DED-8D9F-C7241F4BD0AA}" destId="{3A163B55-AEBC-4D94-AA18-C786D69C9EF8}" srcOrd="2" destOrd="0" parTransId="{2381D5CA-8DE4-4484-9BB1-8E803E0F0288}" sibTransId="{B90AA7EB-94E5-43AE-9FB1-907374146893}"/>
    <dgm:cxn modelId="{D51F0FC3-F28B-4A0F-A1CF-0C103EC7E95E}" srcId="{5546FF4B-BB15-4DED-8D9F-C7241F4BD0AA}" destId="{FE58EFC2-9F53-4C92-83E5-CC20CF708BEE}" srcOrd="1" destOrd="0" parTransId="{EE5A0DE9-B7DE-4AB2-BCE7-EE9F2B30935C}" sibTransId="{25D567AC-4E70-4C83-9F3D-2EC203F56C7E}"/>
    <dgm:cxn modelId="{B8024F29-33D7-472D-B1A9-89A60477EF69}" srcId="{5546FF4B-BB15-4DED-8D9F-C7241F4BD0AA}" destId="{DA1B96E9-2789-470C-B339-E0179683A62B}" srcOrd="3" destOrd="0" parTransId="{0B340C72-9A7B-4C80-9CD2-2A801201324B}" sibTransId="{C69720E4-4292-4FBC-AD89-3053A1343958}"/>
    <dgm:cxn modelId="{407C8A5E-6864-4C92-A5EF-0B22638DF22D}" type="presOf" srcId="{C65BF298-3E8B-4ACF-B353-8097FF7CF5B9}" destId="{F8662F75-C477-463D-9A76-09D4371E5A58}" srcOrd="1" destOrd="0" presId="urn:microsoft.com/office/officeart/2005/8/layout/matrix1"/>
    <dgm:cxn modelId="{3CC1F0F9-7F52-4E34-A6BA-3A649E481C48}" type="presOf" srcId="{DA1B96E9-2789-470C-B339-E0179683A62B}" destId="{7D2898D4-E721-4F06-8A90-BDD6BC1041DC}" srcOrd="0" destOrd="0" presId="urn:microsoft.com/office/officeart/2005/8/layout/matrix1"/>
    <dgm:cxn modelId="{B9FF3BD5-41BA-4353-B60D-DC9DDBF76F87}" type="presOf" srcId="{DA1B96E9-2789-470C-B339-E0179683A62B}" destId="{6345BA16-1309-405C-9066-4CEFF8C9C480}" srcOrd="1" destOrd="0" presId="urn:microsoft.com/office/officeart/2005/8/layout/matrix1"/>
    <dgm:cxn modelId="{13F44D81-3D10-43C0-AED2-1827E0865874}" type="presOf" srcId="{5546FF4B-BB15-4DED-8D9F-C7241F4BD0AA}" destId="{46740217-BF3D-4D79-AFA7-D712A1489ED7}" srcOrd="0" destOrd="0" presId="urn:microsoft.com/office/officeart/2005/8/layout/matrix1"/>
    <dgm:cxn modelId="{F313D7D9-8F28-46EA-B360-7443EFBE8F70}" type="presOf" srcId="{3A163B55-AEBC-4D94-AA18-C786D69C9EF8}" destId="{D36B35D3-AFD9-4705-99ED-E81F07938BE3}" srcOrd="1" destOrd="0" presId="urn:microsoft.com/office/officeart/2005/8/layout/matrix1"/>
    <dgm:cxn modelId="{37ECEC25-46FE-4ED2-8AB1-6F175C2F6525}" type="presOf" srcId="{3A163B55-AEBC-4D94-AA18-C786D69C9EF8}" destId="{A9AD8376-A031-4469-9FCD-DB688244FA3C}" srcOrd="0" destOrd="0" presId="urn:microsoft.com/office/officeart/2005/8/layout/matrix1"/>
    <dgm:cxn modelId="{6E0E656F-03C9-4020-9939-801CB20BE2F8}" srcId="{5546FF4B-BB15-4DED-8D9F-C7241F4BD0AA}" destId="{C65BF298-3E8B-4ACF-B353-8097FF7CF5B9}" srcOrd="0" destOrd="0" parTransId="{58D136BA-998A-431F-BC7F-DB9919EDD2CF}" sibTransId="{4FF63F24-203C-40D5-894F-D8C8FDFB1726}"/>
    <dgm:cxn modelId="{218F1064-AB5F-4FE7-A6C4-89789D75FE3B}" type="presOf" srcId="{C65BF298-3E8B-4ACF-B353-8097FF7CF5B9}" destId="{69D1775B-84BD-442F-BE1A-A3C6515E5FFA}" srcOrd="0" destOrd="0" presId="urn:microsoft.com/office/officeart/2005/8/layout/matrix1"/>
    <dgm:cxn modelId="{1C7BFAB7-F0A0-4A99-B185-30233C55FD69}" type="presOf" srcId="{4FB274F2-D98A-4A93-8C21-FFC69EC4F8FF}" destId="{A50625FB-0A00-4733-83BB-449CE802D137}" srcOrd="0" destOrd="0" presId="urn:microsoft.com/office/officeart/2005/8/layout/matrix1"/>
    <dgm:cxn modelId="{E4E4A9AA-4705-44CE-A797-C460C2768E6B}" type="presOf" srcId="{FE58EFC2-9F53-4C92-83E5-CC20CF708BEE}" destId="{1B6D9AD6-5869-4343-9A8E-EC1E52DF6F25}" srcOrd="0" destOrd="0" presId="urn:microsoft.com/office/officeart/2005/8/layout/matrix1"/>
    <dgm:cxn modelId="{D469CD5C-D2CD-479C-AD9D-5CBA69FE6821}" srcId="{4FB274F2-D98A-4A93-8C21-FFC69EC4F8FF}" destId="{5546FF4B-BB15-4DED-8D9F-C7241F4BD0AA}" srcOrd="0" destOrd="0" parTransId="{9C70E5C8-D1F9-4730-8D65-80240E26ED4E}" sibTransId="{44FCCE48-00BF-4599-80C5-8B7660B570C9}"/>
    <dgm:cxn modelId="{685C148F-605D-416E-AD84-87DF2DA13FA3}" type="presParOf" srcId="{A50625FB-0A00-4733-83BB-449CE802D137}" destId="{57D5C69A-4452-4129-8F6C-4029B35DEBCD}" srcOrd="0" destOrd="0" presId="urn:microsoft.com/office/officeart/2005/8/layout/matrix1"/>
    <dgm:cxn modelId="{ABFDC6CB-8A44-41FD-9395-5948CB4652B9}" type="presParOf" srcId="{57D5C69A-4452-4129-8F6C-4029B35DEBCD}" destId="{69D1775B-84BD-442F-BE1A-A3C6515E5FFA}" srcOrd="0" destOrd="0" presId="urn:microsoft.com/office/officeart/2005/8/layout/matrix1"/>
    <dgm:cxn modelId="{2ECE4584-4469-4F86-9871-2D15822EE429}" type="presParOf" srcId="{57D5C69A-4452-4129-8F6C-4029B35DEBCD}" destId="{F8662F75-C477-463D-9A76-09D4371E5A58}" srcOrd="1" destOrd="0" presId="urn:microsoft.com/office/officeart/2005/8/layout/matrix1"/>
    <dgm:cxn modelId="{94631033-D326-4532-B46E-31C23229F48E}" type="presParOf" srcId="{57D5C69A-4452-4129-8F6C-4029B35DEBCD}" destId="{1B6D9AD6-5869-4343-9A8E-EC1E52DF6F25}" srcOrd="2" destOrd="0" presId="urn:microsoft.com/office/officeart/2005/8/layout/matrix1"/>
    <dgm:cxn modelId="{4244B5F9-B105-4830-9C62-0316A0235042}" type="presParOf" srcId="{57D5C69A-4452-4129-8F6C-4029B35DEBCD}" destId="{654AA5E2-FC2D-4EB0-A07E-1AABFF5CEAD3}" srcOrd="3" destOrd="0" presId="urn:microsoft.com/office/officeart/2005/8/layout/matrix1"/>
    <dgm:cxn modelId="{7BB8604E-4DAE-47D2-A3DD-CDA2233ACFB4}" type="presParOf" srcId="{57D5C69A-4452-4129-8F6C-4029B35DEBCD}" destId="{A9AD8376-A031-4469-9FCD-DB688244FA3C}" srcOrd="4" destOrd="0" presId="urn:microsoft.com/office/officeart/2005/8/layout/matrix1"/>
    <dgm:cxn modelId="{949BC5E7-1A10-4531-BBA0-D82C53BBD7FA}" type="presParOf" srcId="{57D5C69A-4452-4129-8F6C-4029B35DEBCD}" destId="{D36B35D3-AFD9-4705-99ED-E81F07938BE3}" srcOrd="5" destOrd="0" presId="urn:microsoft.com/office/officeart/2005/8/layout/matrix1"/>
    <dgm:cxn modelId="{2EAF172C-A5B7-46B3-8DBC-54F6D53A832F}" type="presParOf" srcId="{57D5C69A-4452-4129-8F6C-4029B35DEBCD}" destId="{7D2898D4-E721-4F06-8A90-BDD6BC1041DC}" srcOrd="6" destOrd="0" presId="urn:microsoft.com/office/officeart/2005/8/layout/matrix1"/>
    <dgm:cxn modelId="{DC002015-54CE-42C7-BB68-C67B18514008}" type="presParOf" srcId="{57D5C69A-4452-4129-8F6C-4029B35DEBCD}" destId="{6345BA16-1309-405C-9066-4CEFF8C9C480}" srcOrd="7" destOrd="0" presId="urn:microsoft.com/office/officeart/2005/8/layout/matrix1"/>
    <dgm:cxn modelId="{A6C4D6D5-C16B-44A2-B808-A3DEA322C09F}" type="presParOf" srcId="{A50625FB-0A00-4733-83BB-449CE802D137}" destId="{46740217-BF3D-4D79-AFA7-D712A1489E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21C38-85DD-49D5-9BBF-6F08E397B332}">
      <dsp:nvSpPr>
        <dsp:cNvPr id="0" name=""/>
        <dsp:cNvSpPr/>
      </dsp:nvSpPr>
      <dsp:spPr>
        <a:xfrm>
          <a:off x="1617402" y="182970"/>
          <a:ext cx="4581128" cy="4398157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FE26A8-38B6-4137-A533-3961C5E7E196}">
      <dsp:nvSpPr>
        <dsp:cNvPr id="0" name=""/>
        <dsp:cNvSpPr/>
      </dsp:nvSpPr>
      <dsp:spPr>
        <a:xfrm>
          <a:off x="4079658" y="514111"/>
          <a:ext cx="3885256" cy="1056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 </a:t>
          </a:r>
          <a:r>
            <a:rPr lang="ru-RU" sz="2000" kern="1200" dirty="0" smtClean="0"/>
            <a:t>осуществлении закупок, поставок, работ и услуг для государственных и муниципальных нужд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1231" y="565684"/>
        <a:ext cx="3782110" cy="953325"/>
      </dsp:txXfrm>
    </dsp:sp>
    <dsp:sp modelId="{64D30BE5-5DF2-4C81-B20B-C13A6D49D2DD}">
      <dsp:nvSpPr>
        <dsp:cNvPr id="0" name=""/>
        <dsp:cNvSpPr/>
      </dsp:nvSpPr>
      <dsp:spPr>
        <a:xfrm>
          <a:off x="176267" y="1779849"/>
          <a:ext cx="4102750" cy="944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215473"/>
              <a:satOff val="3931"/>
              <a:lumOff val="13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</a:t>
          </a:r>
          <a:r>
            <a:rPr lang="ru-RU" sz="1800" kern="1200" dirty="0" smtClean="0"/>
            <a:t> сфере лицензирования и иного осуществления контрольно-разрешительной деятельности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2372" y="1825954"/>
        <a:ext cx="4010540" cy="852261"/>
      </dsp:txXfrm>
    </dsp:sp>
    <dsp:sp modelId="{BC16C19F-EA99-4E38-8FED-F9064308C932}">
      <dsp:nvSpPr>
        <dsp:cNvPr id="0" name=""/>
        <dsp:cNvSpPr/>
      </dsp:nvSpPr>
      <dsp:spPr>
        <a:xfrm>
          <a:off x="4557927" y="2419928"/>
          <a:ext cx="4128448" cy="1632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430945"/>
              <a:satOff val="7862"/>
              <a:lumOff val="269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Представление неполных и (или) недостоверных сведений о доходах, расходах, об имуществе и обязательствах имущественного характера</a:t>
          </a:r>
          <a:endParaRPr lang="ru-RU" sz="2000" kern="1200" dirty="0"/>
        </a:p>
      </dsp:txBody>
      <dsp:txXfrm>
        <a:off x="4637640" y="2499641"/>
        <a:ext cx="3969022" cy="1473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886AA-F549-412D-824C-A88BB1266F09}">
      <dsp:nvSpPr>
        <dsp:cNvPr id="0" name=""/>
        <dsp:cNvSpPr/>
      </dsp:nvSpPr>
      <dsp:spPr>
        <a:xfrm>
          <a:off x="67960" y="131784"/>
          <a:ext cx="2958113" cy="1956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Неисполнение обязанности представлять сведения о доходах, об имуществе и обязательствах имущественного характера 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7960" y="131784"/>
        <a:ext cx="2958113" cy="1956142"/>
      </dsp:txXfrm>
    </dsp:sp>
    <dsp:sp modelId="{CE27BC0A-1138-4415-B2B6-9AF655FB673A}">
      <dsp:nvSpPr>
        <dsp:cNvPr id="0" name=""/>
        <dsp:cNvSpPr/>
      </dsp:nvSpPr>
      <dsp:spPr>
        <a:xfrm>
          <a:off x="3200666" y="81494"/>
          <a:ext cx="2614915" cy="1800140"/>
        </a:xfrm>
        <a:prstGeom prst="rect">
          <a:avLst/>
        </a:prstGeom>
        <a:solidFill>
          <a:schemeClr val="accent4">
            <a:hueOff val="202582"/>
            <a:satOff val="-3991"/>
            <a:lumOff val="15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Несоблюдение должностными лицами антикоррупционных запретов, ограничений и неисполнение обязанностей 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00666" y="81494"/>
        <a:ext cx="2614915" cy="1800140"/>
      </dsp:txXfrm>
    </dsp:sp>
    <dsp:sp modelId="{6116D2E9-95EE-4480-930F-28FF221DFBDF}">
      <dsp:nvSpPr>
        <dsp:cNvPr id="0" name=""/>
        <dsp:cNvSpPr/>
      </dsp:nvSpPr>
      <dsp:spPr>
        <a:xfrm>
          <a:off x="6064634" y="56360"/>
          <a:ext cx="3074427" cy="2115224"/>
        </a:xfrm>
        <a:prstGeom prst="rect">
          <a:avLst/>
        </a:prstGeom>
        <a:solidFill>
          <a:schemeClr val="accent4">
            <a:hueOff val="405163"/>
            <a:satOff val="-7981"/>
            <a:lumOff val="31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Неисполнение законодательства о контроле за соответствием расходов лиц, замещающих государственные должности, и иных лиц их доходам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64634" y="56360"/>
        <a:ext cx="3074427" cy="2115224"/>
      </dsp:txXfrm>
    </dsp:sp>
    <dsp:sp modelId="{EC78FD74-9CC5-45A3-92E9-B87A42F1E665}">
      <dsp:nvSpPr>
        <dsp:cNvPr id="0" name=""/>
        <dsp:cNvSpPr/>
      </dsp:nvSpPr>
      <dsp:spPr>
        <a:xfrm>
          <a:off x="161486" y="2311535"/>
          <a:ext cx="2526633" cy="2253121"/>
        </a:xfrm>
        <a:prstGeom prst="rect">
          <a:avLst/>
        </a:prstGeom>
        <a:solidFill>
          <a:schemeClr val="accent4">
            <a:hueOff val="607745"/>
            <a:satOff val="-11972"/>
            <a:lumOff val="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Пресечение проявления семейственности в государственных и муниципальных органах и учреждениях, создающие ситуацию конфликта интересов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1486" y="2311535"/>
        <a:ext cx="2526633" cy="2253121"/>
      </dsp:txXfrm>
    </dsp:sp>
    <dsp:sp modelId="{6F2E9BC4-45D6-46C6-9974-82A55182B76E}">
      <dsp:nvSpPr>
        <dsp:cNvPr id="0" name=""/>
        <dsp:cNvSpPr/>
      </dsp:nvSpPr>
      <dsp:spPr>
        <a:xfrm>
          <a:off x="2921234" y="2361840"/>
          <a:ext cx="3387427" cy="2115370"/>
        </a:xfrm>
        <a:prstGeom prst="rect">
          <a:avLst/>
        </a:prstGeom>
        <a:solidFill>
          <a:schemeClr val="accent4">
            <a:hueOff val="810327"/>
            <a:satOff val="-15962"/>
            <a:lumOff val="62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Незаконное привлечение к трудовой деятельности либо к выполнению работ или оказанию услуг государственного или муниципального служащего, либо бывшего государственного или муниципального служащего </a:t>
          </a:r>
          <a:endParaRPr lang="ru-RU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21234" y="2361840"/>
        <a:ext cx="3387427" cy="2115370"/>
      </dsp:txXfrm>
    </dsp:sp>
    <dsp:sp modelId="{648DE4A9-D639-4E4F-A0E1-D7F72D6DB895}">
      <dsp:nvSpPr>
        <dsp:cNvPr id="0" name=""/>
        <dsp:cNvSpPr/>
      </dsp:nvSpPr>
      <dsp:spPr>
        <a:xfrm>
          <a:off x="6559101" y="2628327"/>
          <a:ext cx="2433339" cy="1271736"/>
        </a:xfrm>
        <a:prstGeom prst="rect">
          <a:avLst/>
        </a:prstGeom>
        <a:solidFill>
          <a:schemeClr val="accent4">
            <a:hueOff val="1012908"/>
            <a:satOff val="-19953"/>
            <a:lumOff val="78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Незаконное вознаграждение от имени юридического лица  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559101" y="2628327"/>
        <a:ext cx="2433339" cy="1271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1A75A-B0A3-469D-889A-6FDEA2152B18}">
      <dsp:nvSpPr>
        <dsp:cNvPr id="0" name=""/>
        <dsp:cNvSpPr/>
      </dsp:nvSpPr>
      <dsp:spPr>
        <a:xfrm rot="5400000">
          <a:off x="815939" y="947755"/>
          <a:ext cx="871845" cy="9925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7B52D-D260-470B-B6E7-7710B4508B4F}">
      <dsp:nvSpPr>
        <dsp:cNvPr id="0" name=""/>
        <dsp:cNvSpPr/>
      </dsp:nvSpPr>
      <dsp:spPr>
        <a:xfrm>
          <a:off x="899599" y="0"/>
          <a:ext cx="1467675" cy="10273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Уголовные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49758" y="50159"/>
        <a:ext cx="1367357" cy="927007"/>
      </dsp:txXfrm>
    </dsp:sp>
    <dsp:sp modelId="{5C07B0E7-32E9-442D-9D0B-12FADF181475}">
      <dsp:nvSpPr>
        <dsp:cNvPr id="0" name=""/>
        <dsp:cNvSpPr/>
      </dsp:nvSpPr>
      <dsp:spPr>
        <a:xfrm>
          <a:off x="2483767" y="522684"/>
          <a:ext cx="2775949" cy="72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Штраф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Лишение права занимать определенные должности 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Лишение права заниматься определенной деятельностью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3767" y="522684"/>
        <a:ext cx="2775949" cy="720825"/>
      </dsp:txXfrm>
    </dsp:sp>
    <dsp:sp modelId="{CC5D50DC-457A-4093-9F33-B0DAA19D836E}">
      <dsp:nvSpPr>
        <dsp:cNvPr id="0" name=""/>
        <dsp:cNvSpPr/>
      </dsp:nvSpPr>
      <dsp:spPr>
        <a:xfrm rot="5400000">
          <a:off x="3120194" y="2675943"/>
          <a:ext cx="871845" cy="9925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A1382-1774-4063-AB2B-9294566F5974}">
      <dsp:nvSpPr>
        <dsp:cNvPr id="0" name=""/>
        <dsp:cNvSpPr/>
      </dsp:nvSpPr>
      <dsp:spPr>
        <a:xfrm>
          <a:off x="1718030" y="1532202"/>
          <a:ext cx="2146210" cy="10273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Административные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68189" y="1582361"/>
        <a:ext cx="2045892" cy="927007"/>
      </dsp:txXfrm>
    </dsp:sp>
    <dsp:sp modelId="{2B771246-4F52-47CC-A172-EFEDD2488F8B}">
      <dsp:nvSpPr>
        <dsp:cNvPr id="0" name=""/>
        <dsp:cNvSpPr/>
      </dsp:nvSpPr>
      <dsp:spPr>
        <a:xfrm>
          <a:off x="3845065" y="1780118"/>
          <a:ext cx="2436928" cy="48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Штраф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45065" y="1780118"/>
        <a:ext cx="2436928" cy="483799"/>
      </dsp:txXfrm>
    </dsp:sp>
    <dsp:sp modelId="{7781676F-28BF-4CFB-8349-C648B73728C4}">
      <dsp:nvSpPr>
        <dsp:cNvPr id="0" name=""/>
        <dsp:cNvSpPr/>
      </dsp:nvSpPr>
      <dsp:spPr>
        <a:xfrm>
          <a:off x="4291551" y="2752418"/>
          <a:ext cx="1902899" cy="14240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Дисциплинарные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61080" y="2821947"/>
        <a:ext cx="1763841" cy="1284989"/>
      </dsp:txXfrm>
    </dsp:sp>
    <dsp:sp modelId="{F2B4707D-A18E-454D-A63D-21365E7CD052}">
      <dsp:nvSpPr>
        <dsp:cNvPr id="0" name=""/>
        <dsp:cNvSpPr/>
      </dsp:nvSpPr>
      <dsp:spPr>
        <a:xfrm>
          <a:off x="6300860" y="2232249"/>
          <a:ext cx="2411096" cy="2236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Замечание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Выговор ( в </a:t>
          </a:r>
          <a:r>
            <a:rPr lang="ru-RU" sz="16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т.ч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строгий выговор)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Предупреждение о неполном должностном соответствии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Увольнение в связи с утратой доверия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00860" y="2232249"/>
        <a:ext cx="2411096" cy="2236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B6306-A76E-4086-9068-A13A0E366D53}">
      <dsp:nvSpPr>
        <dsp:cNvPr id="0" name=""/>
        <dsp:cNvSpPr/>
      </dsp:nvSpPr>
      <dsp:spPr>
        <a:xfrm>
          <a:off x="453103" y="0"/>
          <a:ext cx="2138419" cy="390664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0832C-DF60-4BF0-A829-0A64D396C6F8}">
      <dsp:nvSpPr>
        <dsp:cNvPr id="0" name=""/>
        <dsp:cNvSpPr/>
      </dsp:nvSpPr>
      <dsp:spPr>
        <a:xfrm>
          <a:off x="1047637" y="26682"/>
          <a:ext cx="1700853" cy="6402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</a:t>
          </a:r>
          <a:endParaRPr lang="ru-RU" sz="3600" kern="1200" dirty="0"/>
        </a:p>
      </dsp:txBody>
      <dsp:txXfrm>
        <a:off x="1078890" y="57935"/>
        <a:ext cx="1638347" cy="577714"/>
      </dsp:txXfrm>
    </dsp:sp>
    <dsp:sp modelId="{5F15E523-CBA4-41E7-A94B-064B67B49EC8}">
      <dsp:nvSpPr>
        <dsp:cNvPr id="0" name=""/>
        <dsp:cNvSpPr/>
      </dsp:nvSpPr>
      <dsp:spPr>
        <a:xfrm>
          <a:off x="1048791" y="950798"/>
          <a:ext cx="1715976" cy="615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7</a:t>
          </a:r>
          <a:endParaRPr lang="ru-RU" sz="3600" kern="1200" dirty="0"/>
        </a:p>
      </dsp:txBody>
      <dsp:txXfrm>
        <a:off x="1078857" y="980864"/>
        <a:ext cx="1655844" cy="555773"/>
      </dsp:txXfrm>
    </dsp:sp>
    <dsp:sp modelId="{FFE38D57-A0D4-4138-A168-E877EC691D51}">
      <dsp:nvSpPr>
        <dsp:cNvPr id="0" name=""/>
        <dsp:cNvSpPr/>
      </dsp:nvSpPr>
      <dsp:spPr>
        <a:xfrm>
          <a:off x="1079092" y="1923708"/>
          <a:ext cx="1655373" cy="6932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</a:t>
          </a:r>
          <a:endParaRPr lang="ru-RU" sz="3600" kern="1200" dirty="0"/>
        </a:p>
      </dsp:txBody>
      <dsp:txXfrm>
        <a:off x="1112936" y="1957552"/>
        <a:ext cx="1587685" cy="625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B6306-A76E-4086-9068-A13A0E366D53}">
      <dsp:nvSpPr>
        <dsp:cNvPr id="0" name=""/>
        <dsp:cNvSpPr/>
      </dsp:nvSpPr>
      <dsp:spPr>
        <a:xfrm>
          <a:off x="695734" y="0"/>
          <a:ext cx="2465420" cy="3888432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0832C-DF60-4BF0-A829-0A64D396C6F8}">
      <dsp:nvSpPr>
        <dsp:cNvPr id="0" name=""/>
        <dsp:cNvSpPr/>
      </dsp:nvSpPr>
      <dsp:spPr>
        <a:xfrm>
          <a:off x="2034477" y="92653"/>
          <a:ext cx="1353651" cy="536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427</a:t>
          </a:r>
          <a:endParaRPr lang="ru-RU" sz="3200" kern="1200" dirty="0"/>
        </a:p>
      </dsp:txBody>
      <dsp:txXfrm>
        <a:off x="2060687" y="118863"/>
        <a:ext cx="1301231" cy="484494"/>
      </dsp:txXfrm>
    </dsp:sp>
    <dsp:sp modelId="{5F15E523-CBA4-41E7-A94B-064B67B49EC8}">
      <dsp:nvSpPr>
        <dsp:cNvPr id="0" name=""/>
        <dsp:cNvSpPr/>
      </dsp:nvSpPr>
      <dsp:spPr>
        <a:xfrm>
          <a:off x="2046880" y="1033809"/>
          <a:ext cx="1337498" cy="549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377</a:t>
          </a:r>
          <a:endParaRPr lang="ru-RU" sz="3200" kern="1200" dirty="0"/>
        </a:p>
      </dsp:txBody>
      <dsp:txXfrm>
        <a:off x="2073714" y="1060643"/>
        <a:ext cx="1283830" cy="496031"/>
      </dsp:txXfrm>
    </dsp:sp>
    <dsp:sp modelId="{FFE38D57-A0D4-4138-A168-E877EC691D51}">
      <dsp:nvSpPr>
        <dsp:cNvPr id="0" name=""/>
        <dsp:cNvSpPr/>
      </dsp:nvSpPr>
      <dsp:spPr>
        <a:xfrm>
          <a:off x="2116927" y="2023306"/>
          <a:ext cx="1394964" cy="537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61</a:t>
          </a:r>
          <a:endParaRPr lang="ru-RU" sz="3200" kern="1200" dirty="0"/>
        </a:p>
      </dsp:txBody>
      <dsp:txXfrm>
        <a:off x="2143186" y="2049565"/>
        <a:ext cx="1342446" cy="485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4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2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19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8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71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1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9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3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6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3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0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3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8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A227-88FB-4ADA-9ECD-346480246638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47D33F-EFF9-45CD-AFA6-754EAA083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63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7163" y="3968828"/>
            <a:ext cx="6600451" cy="2262781"/>
          </a:xfrm>
        </p:spPr>
        <p:txBody>
          <a:bodyPr/>
          <a:lstStyle/>
          <a:p>
            <a:r>
              <a:rPr lang="ru-RU" dirty="0" smtClean="0"/>
              <a:t>Скажи коррупции – НЕТ!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70" y="177480"/>
            <a:ext cx="7011524" cy="424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8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611" y="580044"/>
            <a:ext cx="6589199" cy="7419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Незаконное обогащение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147" y="1450555"/>
            <a:ext cx="7601639" cy="175535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Существенное увеличение активов публичного должностного лица</a:t>
            </a:r>
            <a:r>
              <a:rPr lang="ru-RU" sz="2400" dirty="0"/>
              <a:t>, </a:t>
            </a:r>
            <a:r>
              <a:rPr lang="ru-RU" sz="2400" dirty="0" smtClean="0"/>
              <a:t>которое не может быть разумно объяснено исходя из его законных доходов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85" y="3334439"/>
            <a:ext cx="5711301" cy="32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7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39" y="701408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Россия в числе первых стран подписала Конвенцию и впоследствии ратифицировала ее </a:t>
            </a:r>
            <a:r>
              <a:rPr lang="ru-RU" sz="2400" dirty="0" smtClean="0"/>
              <a:t>Федеральным законом </a:t>
            </a:r>
            <a:r>
              <a:rPr lang="ru-RU" sz="2400" dirty="0"/>
              <a:t>"О ратификации Конвенции Организации Объединенных Наций против коррупции" от 08.03.2006 </a:t>
            </a:r>
            <a:r>
              <a:rPr lang="ru-RU" sz="2400" dirty="0" smtClean="0"/>
              <a:t>№ 40-ФЗ.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40" y="3160464"/>
            <a:ext cx="4792337" cy="34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520" y="701406"/>
            <a:ext cx="6591985" cy="1799423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dirty="0"/>
              <a:t> </a:t>
            </a:r>
            <a:r>
              <a:rPr lang="ru-RU" sz="3200" dirty="0"/>
              <a:t>Принят Федеральный закон «О противодействии коррупции»</a:t>
            </a:r>
            <a:r>
              <a:rPr lang="ru-RU" sz="3200" b="1" dirty="0"/>
              <a:t> </a:t>
            </a:r>
            <a:r>
              <a:rPr lang="ru-RU" sz="3200" dirty="0"/>
              <a:t>от 25.12.2008 N </a:t>
            </a:r>
            <a:r>
              <a:rPr lang="ru-RU" sz="3200" dirty="0" smtClean="0"/>
              <a:t>273-ФЗ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23" y="2714855"/>
            <a:ext cx="6389682" cy="37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095" y="635127"/>
            <a:ext cx="6589199" cy="1280890"/>
          </a:xfrm>
        </p:spPr>
        <p:txBody>
          <a:bodyPr/>
          <a:lstStyle/>
          <a:p>
            <a:r>
              <a:rPr lang="ru-RU" dirty="0"/>
              <a:t>Коррупция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828" y="1549705"/>
            <a:ext cx="7285160" cy="4983297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- это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</a:t>
            </a:r>
            <a:r>
              <a:rPr lang="ru-RU" sz="2000" dirty="0" smtClean="0"/>
              <a:t>лицами, совершение </a:t>
            </a:r>
            <a:r>
              <a:rPr lang="ru-RU" sz="2000" dirty="0"/>
              <a:t>деяний, указанных </a:t>
            </a:r>
            <a:r>
              <a:rPr lang="ru-RU" sz="2000" dirty="0" smtClean="0"/>
              <a:t>выше, </a:t>
            </a:r>
            <a:r>
              <a:rPr lang="ru-RU" sz="2000" dirty="0"/>
              <a:t>от имени или в интересах юридического </a:t>
            </a:r>
            <a:r>
              <a:rPr lang="ru-RU" sz="2000" dirty="0" smtClean="0"/>
              <a:t>лица</a:t>
            </a:r>
            <a:r>
              <a:rPr lang="ru-RU" sz="2000" dirty="0"/>
              <a:t> </a:t>
            </a:r>
            <a:r>
              <a:rPr lang="ru-RU" sz="2000" dirty="0" smtClean="0"/>
              <a:t>(ст</a:t>
            </a:r>
            <a:r>
              <a:rPr lang="ru-RU" sz="2000" dirty="0"/>
              <a:t>. 1 Федерального закона от 25.12.2008 N 273-ФЗ «О противодействии коррупции»).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69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6492433"/>
              </p:ext>
            </p:extLst>
          </p:nvPr>
        </p:nvGraphicFramePr>
        <p:xfrm>
          <a:off x="107504" y="2276536"/>
          <a:ext cx="9036496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91936" y="449192"/>
            <a:ext cx="6858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/>
              <a:t>Классификация типичных правонарушений коррупционного характера по России</a:t>
            </a:r>
            <a:br>
              <a:rPr lang="ru-RU" alt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913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526" y="502925"/>
            <a:ext cx="6589199" cy="1280890"/>
          </a:xfrm>
        </p:spPr>
        <p:txBody>
          <a:bodyPr>
            <a:noAutofit/>
          </a:bodyPr>
          <a:lstStyle/>
          <a:p>
            <a:r>
              <a:rPr lang="ru-RU" altLang="ru-RU" sz="2400" dirty="0"/>
              <a:t>Классификация типичных правонарушений коррупционного характера по Волгоградской области</a:t>
            </a:r>
            <a:br>
              <a:rPr lang="ru-RU" alt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35503"/>
              </p:ext>
            </p:extLst>
          </p:nvPr>
        </p:nvGraphicFramePr>
        <p:xfrm>
          <a:off x="0" y="2133599"/>
          <a:ext cx="9143999" cy="472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56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ctrTitle"/>
          </p:nvPr>
        </p:nvSpPr>
        <p:spPr bwMode="auto">
          <a:xfrm>
            <a:off x="1523637" y="680081"/>
            <a:ext cx="628650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dirty="0" smtClean="0"/>
              <a:t>Виды наказаний за коррупционные проступки 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0" y="2276872"/>
          <a:ext cx="9144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292725" y="2276475"/>
            <a:ext cx="3059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Принудительные работы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Арест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Лишение свободы</a:t>
            </a:r>
          </a:p>
        </p:txBody>
      </p:sp>
    </p:spTree>
    <p:extLst>
      <p:ext uri="{BB962C8B-B14F-4D97-AF65-F5344CB8AC3E}">
        <p14:creationId xmlns:p14="http://schemas.microsoft.com/office/powerpoint/2010/main" val="41151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50888" y="428597"/>
            <a:ext cx="6404139" cy="1517207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Реестр лиц, привлеченных к административной </a:t>
            </a:r>
            <a:r>
              <a:rPr lang="ru-RU" sz="1800" dirty="0"/>
              <a:t>ответственности за совершение административного правонарушения, предусмотренного статьей 19.28 </a:t>
            </a:r>
            <a:r>
              <a:rPr lang="ru-RU" sz="1800" dirty="0" smtClean="0"/>
              <a:t>КоАП </a:t>
            </a:r>
            <a:r>
              <a:rPr lang="ru-RU" sz="1800" dirty="0"/>
              <a:t>(незаконное вознаграждение от имени юридического лица).</a:t>
            </a:r>
          </a:p>
        </p:txBody>
      </p:sp>
      <p:graphicFrame>
        <p:nvGraphicFramePr>
          <p:cNvPr id="44" name="Схема 43"/>
          <p:cNvGraphicFramePr/>
          <p:nvPr>
            <p:extLst/>
          </p:nvPr>
        </p:nvGraphicFramePr>
        <p:xfrm>
          <a:off x="5525401" y="2834102"/>
          <a:ext cx="3528392" cy="390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5" name="Схема 44"/>
          <p:cNvGraphicFramePr/>
          <p:nvPr>
            <p:extLst/>
          </p:nvPr>
        </p:nvGraphicFramePr>
        <p:xfrm>
          <a:off x="179512" y="2822956"/>
          <a:ext cx="40679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238283" y="2933559"/>
            <a:ext cx="1165366" cy="5010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2017</a:t>
            </a:r>
            <a:endParaRPr lang="ru-RU" sz="32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3514" y="3898356"/>
            <a:ext cx="1237374" cy="5013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2018</a:t>
            </a:r>
            <a:endParaRPr lang="ru-RU" sz="32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83458" y="4941110"/>
            <a:ext cx="1237375" cy="508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2019</a:t>
            </a:r>
            <a:endParaRPr lang="ru-RU" sz="3200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4169455" y="2787494"/>
            <a:ext cx="1244919" cy="63871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4169454" y="3664489"/>
            <a:ext cx="1244919" cy="6884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4182532" y="4780359"/>
            <a:ext cx="1346056" cy="66969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23528" y="2325829"/>
            <a:ext cx="397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Российская Федерация</a:t>
            </a:r>
            <a:endParaRPr lang="ru-RU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5258348" y="2013205"/>
            <a:ext cx="361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Волгоградская область</a:t>
            </a:r>
            <a:endParaRPr lang="ru-RU" sz="2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0644" y="5931565"/>
            <a:ext cx="1203005" cy="47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2020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34739" y="5915610"/>
            <a:ext cx="1512168" cy="479976"/>
          </a:xfrm>
          <a:prstGeom prst="round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179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169455" y="5819144"/>
            <a:ext cx="1355946" cy="672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3037" y="5733256"/>
            <a:ext cx="1718170" cy="6623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86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96041" y="372877"/>
            <a:ext cx="5157298" cy="14118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Преступления коррупционной направленности</a:t>
            </a:r>
            <a:endParaRPr lang="ru-RU" sz="28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79257782"/>
              </p:ext>
            </p:extLst>
          </p:nvPr>
        </p:nvGraphicFramePr>
        <p:xfrm>
          <a:off x="467544" y="2115239"/>
          <a:ext cx="7632848" cy="474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3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755" y="1367928"/>
            <a:ext cx="7711806" cy="3115938"/>
          </a:xfrm>
        </p:spPr>
        <p:txBody>
          <a:bodyPr>
            <a:noAutofit/>
          </a:bodyPr>
          <a:lstStyle/>
          <a:p>
            <a:r>
              <a:rPr lang="ru-RU" sz="2000" dirty="0"/>
              <a:t>9 декабря по решению Организации Объединенных Наций ежегодно отмечается Международный день борьбы с коррупцией (</a:t>
            </a:r>
            <a:r>
              <a:rPr lang="ru-RU" sz="2000" dirty="0" err="1"/>
              <a:t>International</a:t>
            </a:r>
            <a:r>
              <a:rPr lang="ru-RU" sz="2000" dirty="0"/>
              <a:t> </a:t>
            </a:r>
            <a:r>
              <a:rPr lang="ru-RU" sz="2000" dirty="0" err="1"/>
              <a:t>Day</a:t>
            </a:r>
            <a:r>
              <a:rPr lang="ru-RU" sz="2000" dirty="0"/>
              <a:t> </a:t>
            </a:r>
            <a:r>
              <a:rPr lang="ru-RU" sz="2000" dirty="0" err="1"/>
              <a:t>Against</a:t>
            </a:r>
            <a:r>
              <a:rPr lang="ru-RU" sz="2000" dirty="0"/>
              <a:t> </a:t>
            </a:r>
            <a:r>
              <a:rPr lang="ru-RU" sz="2000" dirty="0" err="1"/>
              <a:t>Corruption</a:t>
            </a:r>
            <a:r>
              <a:rPr lang="ru-RU" sz="2000" dirty="0"/>
              <a:t>). В этот день в 2003 году в мексиканском городе </a:t>
            </a:r>
            <a:r>
              <a:rPr lang="ru-RU" sz="2000" dirty="0" err="1"/>
              <a:t>Мерида</a:t>
            </a:r>
            <a:r>
              <a:rPr lang="ru-RU" sz="2000" dirty="0"/>
              <a:t> на Политической конференции высокого уровня была открыта для подписания Конвенция ООН против коррупции, принятая Генеральной ассамблеей ООН 1 ноября 2003 года.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7489" y="183436"/>
            <a:ext cx="6589199" cy="12808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9 декабря Международный день борьбы с коррупцией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18" y="4196170"/>
            <a:ext cx="2535342" cy="25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016" y="418641"/>
            <a:ext cx="8115984" cy="3862085"/>
          </a:xfrm>
        </p:spPr>
        <p:txBody>
          <a:bodyPr/>
          <a:lstStyle/>
          <a:p>
            <a:r>
              <a:rPr lang="ru-RU" sz="2000" dirty="0"/>
              <a:t>Конвенция является комплексным универсальным международным договором, препятствующим развитию и распространению коррупции во всех сферах жизнедеятельности современного общества. Документ обязывает подписавшие его государства объявить уголовным преступлением взятки, хищение бюджетных средств и отмывание коррупционных доходов.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75" y="3021548"/>
            <a:ext cx="5067758" cy="35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955" y="528808"/>
            <a:ext cx="7410680" cy="5794873"/>
          </a:xfrm>
        </p:spPr>
        <p:txBody>
          <a:bodyPr>
            <a:normAutofit/>
          </a:bodyPr>
          <a:lstStyle/>
          <a:p>
            <a:r>
              <a:rPr lang="ru-RU" dirty="0" smtClean="0"/>
              <a:t>Конвенция не содержит прямого определения коррупции.</a:t>
            </a:r>
          </a:p>
          <a:p>
            <a:r>
              <a:rPr lang="ru-RU" dirty="0" smtClean="0"/>
              <a:t>Сложность определения коррупции в том</a:t>
            </a:r>
            <a:r>
              <a:rPr lang="ru-RU" dirty="0"/>
              <a:t>, </a:t>
            </a:r>
            <a:r>
              <a:rPr lang="ru-RU" dirty="0" smtClean="0"/>
              <a:t>что она включает широкий спектр незаконных действий.</a:t>
            </a:r>
          </a:p>
          <a:p>
            <a:r>
              <a:rPr lang="ru-RU" dirty="0" smtClean="0"/>
              <a:t>В этой связи международным сообществом было достигнуто согласие о выделении определенного минимального перечня коррупционных проявлений</a:t>
            </a:r>
            <a:r>
              <a:rPr lang="ru-RU" dirty="0"/>
              <a:t>. </a:t>
            </a:r>
            <a:r>
              <a:rPr lang="ru-RU" dirty="0" smtClean="0"/>
              <a:t>При этом за каждым отдельным государством оставлено право выхода за минимальные стандарты</a:t>
            </a:r>
            <a:r>
              <a:rPr lang="ru-RU" dirty="0"/>
              <a:t>, </a:t>
            </a:r>
            <a:r>
              <a:rPr lang="ru-RU" dirty="0" smtClean="0"/>
              <a:t>установленные Конвенцией.</a:t>
            </a:r>
          </a:p>
          <a:p>
            <a:r>
              <a:rPr lang="ru-RU" dirty="0" smtClean="0"/>
              <a:t>В упрощенном виде под коррупцией понимается злоупотребление доверенной властью в целях личной наживы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Коррупция публичного должностного лица предполагает предоставление и получение им выгод способами</a:t>
            </a:r>
            <a:r>
              <a:rPr lang="ru-RU" dirty="0"/>
              <a:t>, </a:t>
            </a:r>
            <a:r>
              <a:rPr lang="ru-RU" dirty="0" smtClean="0"/>
              <a:t>запрещенными законом либо несовместимыми с его должностными обязанностями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27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492" y="183423"/>
            <a:ext cx="6589199" cy="1280890"/>
          </a:xfrm>
        </p:spPr>
        <p:txBody>
          <a:bodyPr/>
          <a:lstStyle/>
          <a:p>
            <a:r>
              <a:rPr lang="ru-RU" dirty="0" smtClean="0"/>
              <a:t>Виды коррупции</a:t>
            </a:r>
            <a:r>
              <a:rPr lang="ru-RU" dirty="0"/>
              <a:t>, </a:t>
            </a:r>
            <a:r>
              <a:rPr lang="ru-RU" dirty="0" smtClean="0"/>
              <a:t>указанные в Конвенции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990" y="1571740"/>
            <a:ext cx="7300511" cy="3777622"/>
          </a:xfrm>
        </p:spPr>
        <p:txBody>
          <a:bodyPr/>
          <a:lstStyle/>
          <a:p>
            <a:r>
              <a:rPr lang="ru-RU" dirty="0" smtClean="0"/>
              <a:t>Подкуп должностных лиц в государственном секторе;</a:t>
            </a:r>
          </a:p>
          <a:p>
            <a:r>
              <a:rPr lang="ru-RU" dirty="0" smtClean="0"/>
              <a:t>Подкуп должностных лиц в частном секторе; </a:t>
            </a:r>
          </a:p>
          <a:p>
            <a:r>
              <a:rPr lang="ru-RU" dirty="0" smtClean="0"/>
              <a:t>Хищение</a:t>
            </a:r>
            <a:r>
              <a:rPr lang="ru-RU" dirty="0"/>
              <a:t>, </a:t>
            </a:r>
            <a:r>
              <a:rPr lang="ru-RU" dirty="0" smtClean="0"/>
              <a:t>неправомерное присвоение или иное нецелевое использование имущества публичным должностным лицом;</a:t>
            </a:r>
          </a:p>
          <a:p>
            <a:r>
              <a:rPr lang="ru-RU" dirty="0" smtClean="0"/>
              <a:t>Злоупотребление влиянием;</a:t>
            </a:r>
          </a:p>
          <a:p>
            <a:r>
              <a:rPr lang="ru-RU" dirty="0" smtClean="0"/>
              <a:t>Злоупотребление служебным положением;</a:t>
            </a:r>
          </a:p>
          <a:p>
            <a:r>
              <a:rPr lang="ru-RU" dirty="0" smtClean="0"/>
              <a:t>Незаконное обогащение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6" y="4463872"/>
            <a:ext cx="4098275" cy="22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Подкуп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783" y="1505639"/>
            <a:ext cx="7076728" cy="2084264"/>
          </a:xfrm>
        </p:spPr>
        <p:txBody>
          <a:bodyPr>
            <a:normAutofit/>
          </a:bodyPr>
          <a:lstStyle/>
          <a:p>
            <a:r>
              <a:rPr lang="ru-RU" sz="2000" dirty="0"/>
              <a:t>деяние, </a:t>
            </a:r>
            <a:r>
              <a:rPr lang="ru-RU" sz="2000" dirty="0" smtClean="0"/>
              <a:t>состоящее в предоставлении выгод с целью оказания ненадлежащего воздействия на принимаемые решения и действия должностного лица</a:t>
            </a:r>
            <a:r>
              <a:rPr lang="ru-RU" sz="2000" dirty="0"/>
              <a:t>. </a:t>
            </a:r>
            <a:r>
              <a:rPr lang="ru-RU" sz="2000" dirty="0" smtClean="0"/>
              <a:t>Инициатором может выступать как должностное лицо</a:t>
            </a:r>
            <a:r>
              <a:rPr lang="ru-RU" sz="2000" dirty="0"/>
              <a:t>, </a:t>
            </a:r>
            <a:r>
              <a:rPr lang="ru-RU" sz="2000" dirty="0" smtClean="0"/>
              <a:t>так и заинтересованная сторона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06" y="3589903"/>
            <a:ext cx="4576990" cy="29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5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125" y="569025"/>
            <a:ext cx="4120309" cy="116914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Хищение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5753" y="1495795"/>
            <a:ext cx="77118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неправомерное присвоение или иное нецелевое использование имущества публичным должностным лицом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4" y="3258377"/>
            <a:ext cx="5805889" cy="32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985" y="591059"/>
            <a:ext cx="6589199" cy="9916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Злоупотребление влиянием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345" y="1362420"/>
            <a:ext cx="8361802" cy="3396867"/>
          </a:xfrm>
        </p:spPr>
        <p:txBody>
          <a:bodyPr/>
          <a:lstStyle/>
          <a:p>
            <a:r>
              <a:rPr lang="ru-RU" dirty="0"/>
              <a:t>обещание, </a:t>
            </a:r>
            <a:r>
              <a:rPr lang="ru-RU" dirty="0" smtClean="0"/>
              <a:t>предложение или предоставление публичному должностному лицу или любому другому лицу</a:t>
            </a:r>
            <a:r>
              <a:rPr lang="ru-RU" dirty="0"/>
              <a:t>, </a:t>
            </a:r>
            <a:r>
              <a:rPr lang="ru-RU" dirty="0" smtClean="0"/>
              <a:t>лично или через посредников</a:t>
            </a:r>
            <a:r>
              <a:rPr lang="ru-RU" dirty="0"/>
              <a:t>, </a:t>
            </a:r>
            <a:r>
              <a:rPr lang="ru-RU" dirty="0" smtClean="0"/>
              <a:t>какого-либо неправомерного преимущества</a:t>
            </a:r>
            <a:r>
              <a:rPr lang="ru-RU" dirty="0"/>
              <a:t>, </a:t>
            </a:r>
            <a:r>
              <a:rPr lang="ru-RU" dirty="0" smtClean="0"/>
              <a:t>с тем чтобы это публичное должностное лицо или такое другое лицо злоупотребило своим действительными ли предполагаемым влиянием с целью получения от администрации или публичного органа Государства-участника какого-либо неправомерного преимущества для первоначального инициатора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85" y="3735578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61" y="624110"/>
            <a:ext cx="6992039" cy="1280890"/>
          </a:xfrm>
        </p:spPr>
        <p:txBody>
          <a:bodyPr/>
          <a:lstStyle/>
          <a:p>
            <a:r>
              <a:rPr lang="ru-RU" dirty="0" smtClean="0"/>
              <a:t>Злоупотребление служебным положением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417" y="2133600"/>
            <a:ext cx="7608983" cy="1590101"/>
          </a:xfrm>
        </p:spPr>
        <p:txBody>
          <a:bodyPr/>
          <a:lstStyle/>
          <a:p>
            <a:r>
              <a:rPr lang="ru-RU" dirty="0" smtClean="0"/>
              <a:t>Незаконное действие или бездействие должностного лица в контексте исполнения своих обязанностей с целью получения неправомерного преимущества лично для себя или в интересах третьих лиц и организаций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50" y="3424467"/>
            <a:ext cx="5688376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333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463</TotalTime>
  <Words>789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Tahoma</vt:lpstr>
      <vt:lpstr>Wingdings 3</vt:lpstr>
      <vt:lpstr>Легкий дым</vt:lpstr>
      <vt:lpstr>Скажи коррупции – НЕТ!</vt:lpstr>
      <vt:lpstr>9 декабря Международный день борьбы с коррупцией</vt:lpstr>
      <vt:lpstr>Презентация PowerPoint</vt:lpstr>
      <vt:lpstr>Презентация PowerPoint</vt:lpstr>
      <vt:lpstr>Виды коррупции, указанные в Конвенции:</vt:lpstr>
      <vt:lpstr>Подкуп</vt:lpstr>
      <vt:lpstr>Хищение</vt:lpstr>
      <vt:lpstr>Злоупотребление влиянием</vt:lpstr>
      <vt:lpstr>Злоупотребление служебным положением</vt:lpstr>
      <vt:lpstr>Незаконное обогащение</vt:lpstr>
      <vt:lpstr>Презентация PowerPoint</vt:lpstr>
      <vt:lpstr>Презентация PowerPoint</vt:lpstr>
      <vt:lpstr>Коррупция</vt:lpstr>
      <vt:lpstr>Презентация PowerPoint</vt:lpstr>
      <vt:lpstr>Классификация типичных правонарушений коррупционного характера по Волгоградской области </vt:lpstr>
      <vt:lpstr>Виды наказаний за коррупционные проступки </vt:lpstr>
      <vt:lpstr>Реестр лиц, привлеченных к административной ответственности за совершение административного правонарушения, предусмотренного статьей 19.28 КоАП (незаконное вознаграждение от имени юридического лица).</vt:lpstr>
      <vt:lpstr>Преступления коррупционной направленности</vt:lpstr>
    </vt:vector>
  </TitlesOfParts>
  <Company>ГКУВО "ЦДИВО"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Директор</cp:lastModifiedBy>
  <cp:revision>20</cp:revision>
  <dcterms:created xsi:type="dcterms:W3CDTF">2020-12-08T05:29:16Z</dcterms:created>
  <dcterms:modified xsi:type="dcterms:W3CDTF">2020-12-09T06:18:08Z</dcterms:modified>
</cp:coreProperties>
</file>