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4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68F-E61C-418D-A5B2-A89E693246C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E98-D47E-4D27-A75E-621B5DA2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9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68F-E61C-418D-A5B2-A89E693246C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E98-D47E-4D27-A75E-621B5DA2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2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68F-E61C-418D-A5B2-A89E693246C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E98-D47E-4D27-A75E-621B5DA2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5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68F-E61C-418D-A5B2-A89E693246C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E98-D47E-4D27-A75E-621B5DA2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4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68F-E61C-418D-A5B2-A89E693246C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E98-D47E-4D27-A75E-621B5DA2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3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68F-E61C-418D-A5B2-A89E693246C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E98-D47E-4D27-A75E-621B5DA2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68F-E61C-418D-A5B2-A89E693246C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E98-D47E-4D27-A75E-621B5DA2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4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68F-E61C-418D-A5B2-A89E693246C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E98-D47E-4D27-A75E-621B5DA2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0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68F-E61C-418D-A5B2-A89E693246C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E98-D47E-4D27-A75E-621B5DA2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5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68F-E61C-418D-A5B2-A89E693246C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E98-D47E-4D27-A75E-621B5DA2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668F-E61C-418D-A5B2-A89E693246C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2E98-D47E-4D27-A75E-621B5DA2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2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5668F-E61C-418D-A5B2-A89E693246C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02E98-D47E-4D27-A75E-621B5DA25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4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jpg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3" r="7739" b="15442"/>
          <a:stretch/>
        </p:blipFill>
        <p:spPr bwMode="auto">
          <a:xfrm>
            <a:off x="-97972" y="-8789"/>
            <a:ext cx="12192000" cy="68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7444" y="242891"/>
            <a:ext cx="100147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Медики Сталинграда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в период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Великой Отечественной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войны: </a:t>
            </a:r>
          </a:p>
          <a:p>
            <a:pPr algn="ctr"/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Врач-гигиенист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Деларю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Елена Михайловна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04" y="4205139"/>
            <a:ext cx="4481167" cy="2520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689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466725"/>
            <a:ext cx="5181600" cy="57102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Президиума Верховного Совета СССР в июне 1943 г. Елена Михайловна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награждена медалью «За оборону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13438"/>
            <a:ext cx="5181600" cy="5315212"/>
          </a:xfr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294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октября 1943 г. возобновились занятия в Сталинградском мединституте. Е.М.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освобождена от должности главного санитарного инспектора и вновь возглавила кафедру гигиены, однако санитарную и противоэпидемическую работу продолжала на общественных началах.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задачей кафедры в 1943-1944 гг. было изучение вопросов обеззараживания воды в условиях полностью разрушенных войной водопроводов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Кафедрой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 под руководством профессора Е.М.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предпринимались исследования по изучению санитарно-гигиенического состояния почвы, сохранению чистоты волжской воды у берегов в городской черте, по вопросам гигиены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г. Е.М.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изучала в дошкольных учреждениях Сталинграда физическое развитие детей после перенесенных ими военных лет, а также санитарно-гигиенические условия жизни детей. Ею были разработаны мероприятия по снижению простудных заболеваний у детей: внедрение в работу дошкольных учреждений рационального питания, методов физкультуры и закаливания. Результаты исследований сообщались работникам детских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-bormotov\Pictures\Деларю 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3" y="418032"/>
            <a:ext cx="4856389" cy="3286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825" y="2514601"/>
            <a:ext cx="5456475" cy="3863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8121" y="3910693"/>
            <a:ext cx="422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Е.М. </a:t>
            </a:r>
            <a:r>
              <a:rPr lang="ru-RU" dirty="0" err="1" smtClean="0"/>
              <a:t>Деларю</a:t>
            </a:r>
            <a:r>
              <a:rPr lang="ru-RU" dirty="0" smtClean="0"/>
              <a:t> с сыном, 1943 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11144" y="1798872"/>
            <a:ext cx="375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Е.М. </a:t>
            </a:r>
            <a:r>
              <a:rPr lang="ru-RU" dirty="0" err="1" smtClean="0"/>
              <a:t>Деларю</a:t>
            </a:r>
            <a:r>
              <a:rPr lang="ru-RU" dirty="0" smtClean="0"/>
              <a:t> ведет занятие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7442" y="4743450"/>
            <a:ext cx="3780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 слайде представлены фотографии из монографии: Сталинградский государственный медицинский институт в Сталинградской битве/Под ред. академика РАН В.И. Петрова. – Волгоград: Изд-во </a:t>
            </a:r>
            <a:r>
              <a:rPr lang="ru-RU" sz="1400" dirty="0" err="1" smtClean="0"/>
              <a:t>ВолгГМУ</a:t>
            </a:r>
            <a:r>
              <a:rPr lang="ru-RU" sz="1400" dirty="0" smtClean="0"/>
              <a:t>, 2018.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0288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записей Е.М. Деларю о проверках санитарно-эпидемического состояния районов города: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месяцы восстановления Сталинграда все партийные и советские организации находились в Кировском районе, в Бекетовке, где были и наши жилища. Проведение работы в других районах города при его значительной протяжённости весьма затруднялось отсутствием транспорта. Много приходилось ходить пешком. Так, для обследования Тракторозаводского района, находящегося на расстоянии свыше 30 км от Бекетовки, я и профессор И.А. Сутин рано утром выходили и долгие часы шли по еще заснеженной дороге. На Тракторном мы приходили в подвал разрушенного дома, где жила заведующая райздравотделом тов. Быстрицкая. Подвал освещался коптильней, горевшей в высокой гильзе от снаряда. На железной печурке мы кипятили чай. Переночевав, утром начинали работу и, закончив её вечером, ночевали на Тракторном, а с первыми лучами солнца пешком возвращались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Бекетовку…»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943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послевоенные годы кафедра гигиены под руководством Е.М. Деларю выполнила ряд работ по заданиям Минздрава РСФСР, Сталинградского облздравотдела, облсанэпидемстанции и других организаций.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работы заключались в обследовании населенных мест, заводов, организаций коммунального хозяйства, школьных и дошкольных учреждений, лабораторных исследованиях пищевых продуктов и воды. Проводилась также санитарная экспертиза по заданиям судебных органов, оказывалась консультативная помощь организациям. Результаты исследований находили отражение не только в публикациях, статьях и монографиях, но и в решениях местных органов власти по улучшению санитарного состояния города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Михайловна Деларю возглавляла кафедру гигиены вплоть до выхода на пенсию в 1961 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скончалась 9 апреля 1978 г. и похоронена в Волгограде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Вместе с мужем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Владимиром Эдуардовичем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Деларю, врачом-хирургом,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Михайловна является основателем известной в Волгограде врачебной династии Деларю, общий трудовой стаж которой – около 300 лет.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01521" y="1869158"/>
            <a:ext cx="5181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- сын Е.М. и В.Э. Деларю  Владимир Владимирович – врач-невропатолог, его жена Надежда Ивановна – врач-санэпидемиолог.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Дочь , внук и правнучка Е.М. Деларю также посвятили себя медицине: дочь Наталья Владимировна заведовала кафедрой гигиены в Душанбинском мединституте, внук Владимир Владимирович преподает на кафедре общей и клинической психологии Волгоградского государственного медицинского университета, правнучка Алла Владимировна – акушер-гинеколог.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lv-zheltova\Desktop\page_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1" y="1918952"/>
            <a:ext cx="5177307" cy="41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Врач-гигиенист</a:t>
            </a:r>
            <a:b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Деларю</a:t>
            </a: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Елена Михайловна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4" y="2048669"/>
            <a:ext cx="3209925" cy="3905250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Краткая биография</a:t>
            </a:r>
            <a:r>
              <a:rPr lang="ru-RU" sz="24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Михайловна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(1891-1978) – врач-гигиенист, доктор медицинских наук, профессор, заведующая кафедрой гигиены Витебского, а впоследствии Сталинградского медицинского институтов, стояла у истоков становления советской гигиенической науки и санитарного дела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18 марта 1891 г. в Одессе. В 1916 г.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акончила Киевский женский медицинский институт. Работала в Киевском, Ростовском, Витебском мединститутах.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июля 1941 г. Е.М.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вместе с коллективом Витебского мединститута была эвакуирована в Сталинград. 20 июля 1941 г., по ходатайству Сталинградского мединститута, приказом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Наркомздрава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РСФСР, была назначена на должность зав. кафедрой общей гигиены.</a:t>
            </a:r>
          </a:p>
        </p:txBody>
      </p:sp>
    </p:spTree>
    <p:extLst>
      <p:ext uri="{BB962C8B-B14F-4D97-AF65-F5344CB8AC3E}">
        <p14:creationId xmlns:p14="http://schemas.microsoft.com/office/powerpoint/2010/main" val="11091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Сталинграде в 1941-45 гг.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1941/42 учебном году на кафедре </a:t>
            </a:r>
            <a:r>
              <a:rPr lang="ru-RU" dirty="0" smtClean="0"/>
              <a:t>общей гигиены было </a:t>
            </a:r>
            <a:r>
              <a:rPr lang="ru-RU" dirty="0"/>
              <a:t>всего два сотрудника: профессор Е.М. </a:t>
            </a:r>
            <a:r>
              <a:rPr lang="ru-RU" dirty="0" err="1"/>
              <a:t>Деларю</a:t>
            </a:r>
            <a:r>
              <a:rPr lang="ru-RU" dirty="0"/>
              <a:t> и доцент Н.Н. Литвинов. Гигиена читалась на трёх курсах, педагогическая нагрузка была очень большой. Кроме того, кафедрой, с привлечением старшекурсников, проводилась большая работа по санитарно-эпидемиологической помощи </a:t>
            </a:r>
            <a:r>
              <a:rPr lang="ru-RU" dirty="0" err="1"/>
              <a:t>облздраву</a:t>
            </a:r>
            <a:r>
              <a:rPr lang="ru-RU" dirty="0"/>
              <a:t> и </a:t>
            </a:r>
            <a:r>
              <a:rPr lang="ru-RU" dirty="0" err="1"/>
              <a:t>горздраву</a:t>
            </a:r>
            <a:r>
              <a:rPr lang="ru-RU" dirty="0"/>
              <a:t>: санитарные наблюдения в общественных местах, общежитиях рабочих и учащихся, на рынках и других объектах, чтение лекций на санитарно-профилактические темы в учебных заведениях, предприятиях и учреждениях. Е.М. </a:t>
            </a:r>
            <a:r>
              <a:rPr lang="ru-RU" dirty="0" err="1"/>
              <a:t>Деларю</a:t>
            </a:r>
            <a:r>
              <a:rPr lang="ru-RU" dirty="0"/>
              <a:t> была консультантом эвакогоспиталей Сталинграда, вела в них большую санитарно-просветительную работу.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12277725" cy="6863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сентябре 1941 г. по заданию Санитарного управления Сталинградского военного округа перед кафедрой была поставлена задача изучить вопросы витаминизации питания раненых в эвакогоспиталях Сталинграда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организации лечебного питания сотрудники кафедры работали непосредственно на кухне некоторых эвакогоспиталей, вместе с поварами организовывали лечебные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57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Н.Н. Литвинов по заданию муниципальных органов также занимались вопросами водоснабжения г. Сталинграда, проводили мониторинг водопроводной воды и сообщали данные городскому управлению водопровода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июле 1942 г., когда немцы вошли в Сталинградскую область, студенты всех вузов 1-3 курсов вместе с преподавателями выехали на оборонные работы. Участок мединститута находился в месте, неблагополучном по желудочно-кишечным заболеваниям. Сразу же были взяты под контроль все участки водоснабжения, Е.М.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Н.Н. Литвинов проводили хлорирование воды и тут же обучали этому студентов старших курсов, подключившихся к работе. Проводили и санитарно-профилактическую работу. За всё время работы на оборонительных рубежах не было ни одного случая кишечных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2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августа прямым попаданием бомбы был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корпус института. Преподаватели и студенты мединститута были эвакуированы. Е.М.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поступила в распоряжение Башкирского медицинского института и органов здравоохранения г. Уфы, но проработала там лишь менее полугода. 10 февраля 1943 г. ею была получена телеграмма Наркома здравоохранения А.Ф. Третьякова о том, что сталинградские областные партийно-советские органы просят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Наркомздрав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организовать возвращение основной группы профессоров мединститута для возобновления работы вуза. В телеграмме содержалось предложение срочно выехать в Сталинград.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10619"/>
            <a:ext cx="10515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181225"/>
            <a:ext cx="70961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приезде в Сталинград Е.М. Деларю была назначена начальником Областной государственной санитарной инспекции. Первоочередной задачей была ликвидация очагов сыпного тифа в 14 районах области, подвергшихся оккупации, и в Сталинграде.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Профессору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главному санитарному инспектору, приходилось на военных самолетах У-2 или попутных грузовиках добираться до пораженных сыпняком районов и организовывать необходимые санитарно-эпидемические мероприятия (устройство санитарно-пропускных пунктов, санпропускников, полевых бань, организация дезинфекционно-уборочных отрядов, ежедневных подворных обходов.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 – полевая баня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283442"/>
              </p:ext>
            </p:extLst>
          </p:nvPr>
        </p:nvGraphicFramePr>
        <p:xfrm>
          <a:off x="92075" y="92075"/>
          <a:ext cx="13636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Объект упаковщика для оболочки" showAsIcon="1" r:id="rId3" imgW="1364040" imgH="536400" progId="Package">
                  <p:embed/>
                </p:oleObj>
              </mc:Choice>
              <mc:Fallback>
                <p:oleObj name="Объект упаковщика для оболочки" showAsIcon="1" r:id="rId3" imgW="1364040" imgH="53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3636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032046"/>
              </p:ext>
            </p:extLst>
          </p:nvPr>
        </p:nvGraphicFramePr>
        <p:xfrm>
          <a:off x="92075" y="92075"/>
          <a:ext cx="13636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Объект упаковщика для оболочки" showAsIcon="1" r:id="rId5" imgW="1364040" imgH="536400" progId="Package">
                  <p:embed/>
                </p:oleObj>
              </mc:Choice>
              <mc:Fallback>
                <p:oleObj name="Объект упаковщика для оболочки" showAsIcon="1" r:id="rId5" imgW="1364040" imgH="53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3636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334625"/>
              </p:ext>
            </p:extLst>
          </p:nvPr>
        </p:nvGraphicFramePr>
        <p:xfrm>
          <a:off x="92075" y="92075"/>
          <a:ext cx="13636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Объект упаковщика для оболочки" showAsIcon="1" r:id="rId7" imgW="1364040" imgH="536400" progId="Package">
                  <p:embed/>
                </p:oleObj>
              </mc:Choice>
              <mc:Fallback>
                <p:oleObj name="Объект упаковщика для оболочки" showAsIcon="1" r:id="rId7" imgW="1364040" imgH="53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3636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468250"/>
              </p:ext>
            </p:extLst>
          </p:nvPr>
        </p:nvGraphicFramePr>
        <p:xfrm>
          <a:off x="92075" y="92075"/>
          <a:ext cx="13636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Объект упаковщика для оболочки" showAsIcon="1" r:id="rId9" imgW="1364040" imgH="536400" progId="Package">
                  <p:embed/>
                </p:oleObj>
              </mc:Choice>
              <mc:Fallback>
                <p:oleObj name="Объект упаковщика для оболочки" showAsIcon="1" r:id="rId9" imgW="1364040" imgH="536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36366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7"/>
            <a:ext cx="5181600" cy="4486275"/>
          </a:xfrm>
        </p:spPr>
      </p:pic>
    </p:spTree>
    <p:extLst>
      <p:ext uri="{BB962C8B-B14F-4D97-AF65-F5344CB8AC3E}">
        <p14:creationId xmlns:p14="http://schemas.microsoft.com/office/powerpoint/2010/main" val="17825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42975" y="76201"/>
            <a:ext cx="10515600" cy="2286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Сталинграде необходимо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срочно убрать трупы. Для этой цели военным командованием был выделен санитарный транспорт, привлечены военнопленные и мобилизовано гражданское население. В обязанности главного санитарного инспектора входило наблюдение за правильностью уборки и захоронения.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сыпного тифа, населению города грозили и другие опасные инфекции: брюшной тиф, паратифы, туляремия, дизентерия, и настоящим бичом для горожан была малярия, вспыхнувшая с особой силой летом 1943 г. и чуть не уложившая в постель почти всех рабочих ряда крупных сталинградских заводов.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особой заботы главного санитарного врача Е.М.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Деларю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детские учреждения.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1943 г. в Сталинграде было 65 детских садов с числом детей 7292. Большинство детских садов находилось в частных домах. Нередко на одного ребёнка приходилось 0,5 кв. м площади, не было кроваток, дети спали на полу. Вспышки детских инфекционных заболеваний – кори, дифтерии, коклюша, - отмечались на протяжении всего 1943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1825625"/>
            <a:ext cx="5048249" cy="3994150"/>
          </a:xfrm>
        </p:spPr>
      </p:pic>
    </p:spTree>
    <p:extLst>
      <p:ext uri="{BB962C8B-B14F-4D97-AF65-F5344CB8AC3E}">
        <p14:creationId xmlns:p14="http://schemas.microsoft.com/office/powerpoint/2010/main" val="32839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1254</Words>
  <Application>Microsoft Office PowerPoint</Application>
  <PresentationFormat>Произвольный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Объект упаковщика для оболочки</vt:lpstr>
      <vt:lpstr>Презентация PowerPoint</vt:lpstr>
      <vt:lpstr>Врач-гигиенист Деларю Елена Михайловна</vt:lpstr>
      <vt:lpstr>Деятельность в Сталинграде в 1941-45 гг.</vt:lpstr>
      <vt:lpstr>Презентация PowerPoint</vt:lpstr>
      <vt:lpstr>Е.М. Деларю и Н.Н. Литвинов по заданию муниципальных органов также занимались вопросами водоснабжения г. Сталинграда, проводили мониторинг водопроводной воды и сообщали данные городскому управлению водопровода. </vt:lpstr>
      <vt:lpstr>25 августа прямым попаданием бомбы был разрушен  главный корпус института. Преподаватели и студенты мединститута были эвакуированы. Е.М. Деларю поступила в распоряжение Башкирского медицинского института и органов здравоохранения г. Уфы, но проработала там лишь менее полугода. 10 февраля 1943 г. ею была получена телеграмма Наркома здравоохранения А.Ф. Третьякова о том, что сталинградские областные партийно-советские органы просят Наркомздрав организовать возвращение основной группы профессоров мединститута для возобновления работы вуза. В телеграмме содержалось предложение срочно выехать в Сталинград. </vt:lpstr>
      <vt:lpstr>По приезде в Сталинград Е.М. Деларю была назначена начальником Областной государственной санитарной инспекции. Первоочередной задачей была ликвидация очагов сыпного тифа в 14 районах области, подвергшихся оккупации, и в Сталинграде. </vt:lpstr>
      <vt:lpstr>В Сталинграде необходимо было срочно убрать трупы. Для этой цели военным командованием был выделен санитарный транспорт, привлечены военнопленные и мобилизовано гражданское население. В обязанности главного санитарного инспектора входило наблюдение за правильностью уборки и захоронения.</vt:lpstr>
      <vt:lpstr>Объектом особой заботы главного санитарного врача Е.М. Деларю были детские учреждения. </vt:lpstr>
      <vt:lpstr>Презентация PowerPoint</vt:lpstr>
      <vt:lpstr>С 1 октября 1943 г. возобновились занятия в Сталинградском мединституте. Е.М. Деларю была освобождена от должности главного санитарного инспектора и вновь возглавила кафедру гигиены, однако санитарную и противоэпидемическую работу продолжала на общественных началах. </vt:lpstr>
      <vt:lpstr>Презентация PowerPoint</vt:lpstr>
      <vt:lpstr>Из записей Е.М. Деларю о проверках санитарно-эпидемического состояния районов города:</vt:lpstr>
      <vt:lpstr>В послевоенные годы кафедра гигиены под руководством Е.М. Деларю выполнила ряд работ по заданиям Минздрава РСФСР, Сталинградского облздравотдела, облсанэпидемстанции и других организаций.</vt:lpstr>
      <vt:lpstr>Елена Михайловна Деларю возглавляла кафедру гигиены вплоть до выхода на пенсию в 1961 г. Она скончалась 9 апреля 1978 г. и похоронена в Волгограде. Вместе с мужем Владимиром Эдуардовичем Деларю, врачом-хирургом, Елена Михайловна является основателем известной в Волгограде врачебной династии Деларю, общий трудовой стаж которой – около 300 лет.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Бормотов Алексей Леонидович</cp:lastModifiedBy>
  <cp:revision>22</cp:revision>
  <dcterms:created xsi:type="dcterms:W3CDTF">2020-09-22T13:43:08Z</dcterms:created>
  <dcterms:modified xsi:type="dcterms:W3CDTF">2020-09-23T10:20:45Z</dcterms:modified>
</cp:coreProperties>
</file>